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7" r:id="rId2"/>
    <p:sldId id="268" r:id="rId3"/>
    <p:sldId id="259" r:id="rId4"/>
    <p:sldId id="289" r:id="rId5"/>
    <p:sldId id="290" r:id="rId6"/>
    <p:sldId id="288" r:id="rId7"/>
    <p:sldId id="262" r:id="rId8"/>
    <p:sldId id="287" r:id="rId9"/>
    <p:sldId id="297" r:id="rId10"/>
    <p:sldId id="291" r:id="rId11"/>
    <p:sldId id="292" r:id="rId12"/>
    <p:sldId id="293" r:id="rId13"/>
    <p:sldId id="294" r:id="rId14"/>
    <p:sldId id="295" r:id="rId15"/>
    <p:sldId id="296" r:id="rId16"/>
    <p:sldId id="286" r:id="rId17"/>
    <p:sldId id="278" r:id="rId18"/>
    <p:sldId id="298"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80"/>
    <p:restoredTop sz="92479"/>
  </p:normalViewPr>
  <p:slideViewPr>
    <p:cSldViewPr snapToGrid="0" showGuides="1">
      <p:cViewPr varScale="1">
        <p:scale>
          <a:sx n="127" d="100"/>
          <a:sy n="127" d="100"/>
        </p:scale>
        <p:origin x="208" y="664"/>
      </p:cViewPr>
      <p:guideLst>
        <p:guide orient="horz" pos="2137"/>
        <p:guide pos="3817"/>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161CA6-1790-D144-A08A-8668B4ABCCB3}"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en-GB"/>
        </a:p>
      </dgm:t>
    </dgm:pt>
    <dgm:pt modelId="{601E63EC-EFAD-A443-B91A-5C703DF9E548}">
      <dgm:prSet phldrT="[Text]"/>
      <dgm:spPr>
        <a:pattFill prst="wdUpDiag">
          <a:fgClr>
            <a:srgbClr val="0070C0"/>
          </a:fgClr>
          <a:bgClr>
            <a:schemeClr val="tx1"/>
          </a:bgClr>
        </a:pattFill>
        <a:ln>
          <a:noFill/>
        </a:ln>
        <a:effectLst>
          <a:outerShdw blurRad="127000" dist="88900" dir="8100000" algn="tr" rotWithShape="0">
            <a:prstClr val="black">
              <a:alpha val="40000"/>
            </a:prstClr>
          </a:outerShdw>
        </a:effectLst>
      </dgm:spPr>
      <dgm:t>
        <a:bodyPr/>
        <a:lstStyle/>
        <a:p>
          <a:r>
            <a:rPr lang="en-US" b="1" i="0" dirty="0">
              <a:latin typeface="Gotham Medium" pitchFamily="2" charset="0"/>
              <a:cs typeface="Gotham Medium" pitchFamily="2" charset="0"/>
            </a:rPr>
            <a:t>BRIEFING</a:t>
          </a:r>
          <a:endParaRPr lang="en-GB" b="1" i="0" dirty="0">
            <a:latin typeface="Gotham Medium" pitchFamily="2" charset="0"/>
            <a:cs typeface="Gotham Medium" pitchFamily="2" charset="0"/>
          </a:endParaRPr>
        </a:p>
      </dgm:t>
    </dgm:pt>
    <dgm:pt modelId="{18A6C30E-7B92-5646-9CEE-8F8B12B945C3}" type="parTrans" cxnId="{537B1073-348C-BF4C-82C9-9638AE5746B5}">
      <dgm:prSet/>
      <dgm:spPr/>
      <dgm:t>
        <a:bodyPr/>
        <a:lstStyle/>
        <a:p>
          <a:endParaRPr lang="en-GB"/>
        </a:p>
      </dgm:t>
    </dgm:pt>
    <dgm:pt modelId="{DF2BBF2B-7D71-B545-90EA-E9572B3B4466}" type="sibTrans" cxnId="{537B1073-348C-BF4C-82C9-9638AE5746B5}">
      <dgm:prSet/>
      <dgm:spPr>
        <a:ln w="88900">
          <a:solidFill>
            <a:srgbClr val="C00000"/>
          </a:solidFill>
          <a:extLst>
            <a:ext uri="{C807C97D-BFC1-408E-A445-0C87EB9F89A2}">
              <ask:lineSketchStyleProps xmlns:ask="http://schemas.microsoft.com/office/drawing/2018/sketchyshapes">
                <ask:type>
                  <ask:lineSketchScribble/>
                </ask:type>
              </ask:lineSketchStyleProps>
            </a:ext>
          </a:extLst>
        </a:ln>
      </dgm:spPr>
      <dgm:t>
        <a:bodyPr/>
        <a:lstStyle/>
        <a:p>
          <a:endParaRPr lang="en-GB"/>
        </a:p>
      </dgm:t>
    </dgm:pt>
    <dgm:pt modelId="{C741B6B2-9E78-9D43-8230-005663DE86CC}">
      <dgm:prSet phldrT="[Text]"/>
      <dgm:spPr>
        <a:pattFill prst="wdUpDiag">
          <a:fgClr>
            <a:srgbClr val="0070C0"/>
          </a:fgClr>
          <a:bgClr>
            <a:schemeClr val="tx1"/>
          </a:bgClr>
        </a:pattFill>
        <a:ln>
          <a:noFill/>
        </a:ln>
        <a:effectLst>
          <a:outerShdw blurRad="127000" dist="88900" dir="8100000" algn="tr" rotWithShape="0">
            <a:prstClr val="black">
              <a:alpha val="40000"/>
            </a:prstClr>
          </a:outerShdw>
        </a:effectLst>
      </dgm:spPr>
      <dgm:t>
        <a:bodyPr/>
        <a:lstStyle/>
        <a:p>
          <a:r>
            <a:rPr lang="en-GB" b="1" i="0" dirty="0">
              <a:latin typeface="Gotham Medium" pitchFamily="2" charset="0"/>
              <a:cs typeface="Gotham Medium" pitchFamily="2" charset="0"/>
            </a:rPr>
            <a:t>STRATEGY</a:t>
          </a:r>
        </a:p>
      </dgm:t>
    </dgm:pt>
    <dgm:pt modelId="{B1E5B78E-C8FC-A149-8B21-813A6C9FF279}" type="parTrans" cxnId="{4D461D02-B792-9348-8C9B-0BD7781D546B}">
      <dgm:prSet/>
      <dgm:spPr/>
      <dgm:t>
        <a:bodyPr/>
        <a:lstStyle/>
        <a:p>
          <a:endParaRPr lang="en-GB"/>
        </a:p>
      </dgm:t>
    </dgm:pt>
    <dgm:pt modelId="{EBDDDF91-82B3-8A4A-9FDB-33D1F210A74A}" type="sibTrans" cxnId="{4D461D02-B792-9348-8C9B-0BD7781D546B}">
      <dgm:prSet/>
      <dgm:spPr>
        <a:ln w="88900">
          <a:solidFill>
            <a:srgbClr val="C00000"/>
          </a:solidFill>
        </a:ln>
      </dgm:spPr>
      <dgm:t>
        <a:bodyPr/>
        <a:lstStyle/>
        <a:p>
          <a:endParaRPr lang="en-GB"/>
        </a:p>
      </dgm:t>
    </dgm:pt>
    <dgm:pt modelId="{95311263-3B13-6F45-9C52-4D6C4816A8AF}">
      <dgm:prSet phldrT="[Text]"/>
      <dgm:spPr>
        <a:pattFill prst="wdUpDiag">
          <a:fgClr>
            <a:srgbClr val="0070C0"/>
          </a:fgClr>
          <a:bgClr>
            <a:schemeClr val="tx1"/>
          </a:bgClr>
        </a:pattFill>
        <a:ln>
          <a:noFill/>
        </a:ln>
        <a:effectLst>
          <a:outerShdw blurRad="127000" dist="88900" dir="8100000" algn="tr" rotWithShape="0">
            <a:prstClr val="black">
              <a:alpha val="40000"/>
            </a:prstClr>
          </a:outerShdw>
        </a:effectLst>
      </dgm:spPr>
      <dgm:t>
        <a:bodyPr/>
        <a:lstStyle/>
        <a:p>
          <a:r>
            <a:rPr lang="en-GB" b="1" i="0" dirty="0">
              <a:latin typeface="Gotham Medium" pitchFamily="2" charset="0"/>
              <a:cs typeface="Gotham Medium" pitchFamily="2" charset="0"/>
            </a:rPr>
            <a:t>PLANNING</a:t>
          </a:r>
        </a:p>
      </dgm:t>
    </dgm:pt>
    <dgm:pt modelId="{979D3AAE-856B-9B48-A24C-0FDB0E48868F}" type="parTrans" cxnId="{4B2B8D6D-F5B7-4D4B-ACC4-3E28E4075ED3}">
      <dgm:prSet/>
      <dgm:spPr/>
      <dgm:t>
        <a:bodyPr/>
        <a:lstStyle/>
        <a:p>
          <a:endParaRPr lang="en-GB"/>
        </a:p>
      </dgm:t>
    </dgm:pt>
    <dgm:pt modelId="{71527F94-E7AD-0D4C-B1D5-7675E1625B22}" type="sibTrans" cxnId="{4B2B8D6D-F5B7-4D4B-ACC4-3E28E4075ED3}">
      <dgm:prSet/>
      <dgm:spPr>
        <a:ln w="88900">
          <a:solidFill>
            <a:srgbClr val="C00000"/>
          </a:solidFill>
          <a:extLst>
            <a:ext uri="{C807C97D-BFC1-408E-A445-0C87EB9F89A2}">
              <ask:lineSketchStyleProps xmlns:ask="http://schemas.microsoft.com/office/drawing/2018/sketchyshapes">
                <ask:type>
                  <ask:lineSketchNone/>
                </ask:type>
              </ask:lineSketchStyleProps>
            </a:ext>
          </a:extLst>
        </a:ln>
      </dgm:spPr>
      <dgm:t>
        <a:bodyPr/>
        <a:lstStyle/>
        <a:p>
          <a:endParaRPr lang="en-GB"/>
        </a:p>
      </dgm:t>
    </dgm:pt>
    <dgm:pt modelId="{576B7787-4B4A-1A4D-8692-47F007FC8F35}">
      <dgm:prSet phldrT="[Text]"/>
      <dgm:spPr>
        <a:pattFill prst="wdUpDiag">
          <a:fgClr>
            <a:srgbClr val="0070C0"/>
          </a:fgClr>
          <a:bgClr>
            <a:schemeClr val="tx1"/>
          </a:bgClr>
        </a:pattFill>
        <a:ln>
          <a:noFill/>
        </a:ln>
        <a:effectLst>
          <a:outerShdw blurRad="127000" dist="88900" dir="8100000" algn="tr" rotWithShape="0">
            <a:prstClr val="black">
              <a:alpha val="40000"/>
            </a:prstClr>
          </a:outerShdw>
        </a:effectLst>
      </dgm:spPr>
      <dgm:t>
        <a:bodyPr/>
        <a:lstStyle/>
        <a:p>
          <a:r>
            <a:rPr lang="en-GB" b="1" i="0" dirty="0">
              <a:latin typeface="Gotham Medium" pitchFamily="2" charset="0"/>
              <a:cs typeface="Gotham Medium" pitchFamily="2" charset="0"/>
            </a:rPr>
            <a:t>ACTIVATION</a:t>
          </a:r>
        </a:p>
      </dgm:t>
    </dgm:pt>
    <dgm:pt modelId="{ABD52CE0-A63B-2449-A520-F7CCB14B49FF}" type="parTrans" cxnId="{0E10044D-DB3F-2647-94B8-FEAB8CB3ADEE}">
      <dgm:prSet/>
      <dgm:spPr/>
      <dgm:t>
        <a:bodyPr/>
        <a:lstStyle/>
        <a:p>
          <a:endParaRPr lang="en-GB"/>
        </a:p>
      </dgm:t>
    </dgm:pt>
    <dgm:pt modelId="{C6268E68-D130-6D48-BD8C-C83A86A422C2}" type="sibTrans" cxnId="{0E10044D-DB3F-2647-94B8-FEAB8CB3ADEE}">
      <dgm:prSet/>
      <dgm:spPr>
        <a:ln w="88900">
          <a:solidFill>
            <a:srgbClr val="C00000"/>
          </a:solidFill>
        </a:ln>
      </dgm:spPr>
      <dgm:t>
        <a:bodyPr/>
        <a:lstStyle/>
        <a:p>
          <a:endParaRPr lang="en-GB"/>
        </a:p>
      </dgm:t>
    </dgm:pt>
    <dgm:pt modelId="{FD943EA7-A918-BC42-8E1D-EDA1B8230468}">
      <dgm:prSet phldrT="[Text]"/>
      <dgm:spPr>
        <a:pattFill prst="wdUpDiag">
          <a:fgClr>
            <a:srgbClr val="0070C0"/>
          </a:fgClr>
          <a:bgClr>
            <a:schemeClr val="tx1"/>
          </a:bgClr>
        </a:pattFill>
        <a:ln>
          <a:noFill/>
        </a:ln>
        <a:effectLst>
          <a:outerShdw blurRad="127000" dist="88900" dir="8100000" algn="tr" rotWithShape="0">
            <a:prstClr val="black">
              <a:alpha val="40000"/>
            </a:prstClr>
          </a:outerShdw>
        </a:effectLst>
      </dgm:spPr>
      <dgm:t>
        <a:bodyPr/>
        <a:lstStyle/>
        <a:p>
          <a:r>
            <a:rPr lang="en-GB" b="1" i="0" dirty="0">
              <a:latin typeface="Gotham Medium" pitchFamily="2" charset="0"/>
              <a:cs typeface="Gotham Medium" pitchFamily="2" charset="0"/>
            </a:rPr>
            <a:t>CAMPAIGN MGMT</a:t>
          </a:r>
        </a:p>
      </dgm:t>
    </dgm:pt>
    <dgm:pt modelId="{F846750D-196F-D543-B245-FCB1E81DE933}" type="parTrans" cxnId="{EEB0DF2B-AEA3-F945-82DE-9A625B64E5A1}">
      <dgm:prSet/>
      <dgm:spPr/>
      <dgm:t>
        <a:bodyPr/>
        <a:lstStyle/>
        <a:p>
          <a:endParaRPr lang="en-GB"/>
        </a:p>
      </dgm:t>
    </dgm:pt>
    <dgm:pt modelId="{13F46358-041C-E346-918F-977A4B8B7361}" type="sibTrans" cxnId="{EEB0DF2B-AEA3-F945-82DE-9A625B64E5A1}">
      <dgm:prSet/>
      <dgm:spPr>
        <a:ln w="88900">
          <a:solidFill>
            <a:srgbClr val="C00000"/>
          </a:solidFill>
        </a:ln>
      </dgm:spPr>
      <dgm:t>
        <a:bodyPr/>
        <a:lstStyle/>
        <a:p>
          <a:endParaRPr lang="en-GB"/>
        </a:p>
      </dgm:t>
    </dgm:pt>
    <dgm:pt modelId="{F1FA821E-5367-2F44-AB47-3B3ADB0F691F}">
      <dgm:prSet/>
      <dgm:spPr>
        <a:pattFill prst="wdUpDiag">
          <a:fgClr>
            <a:srgbClr val="0070C0"/>
          </a:fgClr>
          <a:bgClr>
            <a:schemeClr val="tx1"/>
          </a:bgClr>
        </a:pattFill>
        <a:ln>
          <a:noFill/>
        </a:ln>
        <a:effectLst>
          <a:outerShdw blurRad="127000" dist="88900" dir="8100000" algn="tr" rotWithShape="0">
            <a:prstClr val="black">
              <a:alpha val="40000"/>
            </a:prstClr>
          </a:outerShdw>
        </a:effectLst>
      </dgm:spPr>
      <dgm:t>
        <a:bodyPr/>
        <a:lstStyle/>
        <a:p>
          <a:r>
            <a:rPr lang="en-GB" b="1" i="0" dirty="0">
              <a:latin typeface="Gotham Medium" pitchFamily="2" charset="0"/>
              <a:cs typeface="Gotham Medium" pitchFamily="2" charset="0"/>
            </a:rPr>
            <a:t>WRAP UP</a:t>
          </a:r>
        </a:p>
      </dgm:t>
    </dgm:pt>
    <dgm:pt modelId="{2622497C-BC66-2B4C-BBBA-6F1000AE7091}" type="parTrans" cxnId="{244FBE97-1CFB-5E47-A73B-2028589D0AAB}">
      <dgm:prSet/>
      <dgm:spPr/>
      <dgm:t>
        <a:bodyPr/>
        <a:lstStyle/>
        <a:p>
          <a:endParaRPr lang="en-GB"/>
        </a:p>
      </dgm:t>
    </dgm:pt>
    <dgm:pt modelId="{0D2139CF-16AC-7D4A-93CB-2951A90378AD}" type="sibTrans" cxnId="{244FBE97-1CFB-5E47-A73B-2028589D0AAB}">
      <dgm:prSet/>
      <dgm:spPr>
        <a:ln w="88900">
          <a:solidFill>
            <a:srgbClr val="C00000"/>
          </a:solidFill>
        </a:ln>
      </dgm:spPr>
      <dgm:t>
        <a:bodyPr/>
        <a:lstStyle/>
        <a:p>
          <a:endParaRPr lang="en-GB"/>
        </a:p>
      </dgm:t>
    </dgm:pt>
    <dgm:pt modelId="{BA83D71B-A6B8-0B4B-8004-D1C09D0628AE}" type="pres">
      <dgm:prSet presAssocID="{27161CA6-1790-D144-A08A-8668B4ABCCB3}" presName="cycle" presStyleCnt="0">
        <dgm:presLayoutVars>
          <dgm:dir/>
          <dgm:resizeHandles val="exact"/>
        </dgm:presLayoutVars>
      </dgm:prSet>
      <dgm:spPr/>
    </dgm:pt>
    <dgm:pt modelId="{3E15AA14-3D8A-C04B-A9D8-8EFF18686E28}" type="pres">
      <dgm:prSet presAssocID="{601E63EC-EFAD-A443-B91A-5C703DF9E548}" presName="node" presStyleLbl="node1" presStyleIdx="0" presStyleCnt="6">
        <dgm:presLayoutVars>
          <dgm:bulletEnabled val="1"/>
        </dgm:presLayoutVars>
      </dgm:prSet>
      <dgm:spPr/>
    </dgm:pt>
    <dgm:pt modelId="{B9E9A98B-46A2-8145-93BA-8CA9CDD54BE7}" type="pres">
      <dgm:prSet presAssocID="{601E63EC-EFAD-A443-B91A-5C703DF9E548}" presName="spNode" presStyleCnt="0"/>
      <dgm:spPr/>
    </dgm:pt>
    <dgm:pt modelId="{EBE08942-9A78-B446-B9F6-F0313EFCD346}" type="pres">
      <dgm:prSet presAssocID="{DF2BBF2B-7D71-B545-90EA-E9572B3B4466}" presName="sibTrans" presStyleLbl="sibTrans1D1" presStyleIdx="0" presStyleCnt="6"/>
      <dgm:spPr/>
    </dgm:pt>
    <dgm:pt modelId="{9E668F31-ADAC-AB4D-A900-17AD78F92D72}" type="pres">
      <dgm:prSet presAssocID="{C741B6B2-9E78-9D43-8230-005663DE86CC}" presName="node" presStyleLbl="node1" presStyleIdx="1" presStyleCnt="6">
        <dgm:presLayoutVars>
          <dgm:bulletEnabled val="1"/>
        </dgm:presLayoutVars>
      </dgm:prSet>
      <dgm:spPr/>
    </dgm:pt>
    <dgm:pt modelId="{1B1335D0-9996-7942-B35A-8F128E8BDDDB}" type="pres">
      <dgm:prSet presAssocID="{C741B6B2-9E78-9D43-8230-005663DE86CC}" presName="spNode" presStyleCnt="0"/>
      <dgm:spPr/>
    </dgm:pt>
    <dgm:pt modelId="{2FF1F48B-BDC0-154E-9342-D2E9852538C4}" type="pres">
      <dgm:prSet presAssocID="{EBDDDF91-82B3-8A4A-9FDB-33D1F210A74A}" presName="sibTrans" presStyleLbl="sibTrans1D1" presStyleIdx="1" presStyleCnt="6"/>
      <dgm:spPr/>
    </dgm:pt>
    <dgm:pt modelId="{930AD086-E23A-834B-9CE1-62E5CED09EA0}" type="pres">
      <dgm:prSet presAssocID="{95311263-3B13-6F45-9C52-4D6C4816A8AF}" presName="node" presStyleLbl="node1" presStyleIdx="2" presStyleCnt="6">
        <dgm:presLayoutVars>
          <dgm:bulletEnabled val="1"/>
        </dgm:presLayoutVars>
      </dgm:prSet>
      <dgm:spPr/>
    </dgm:pt>
    <dgm:pt modelId="{96E6D15E-84DD-AC43-A323-BD5816D6D825}" type="pres">
      <dgm:prSet presAssocID="{95311263-3B13-6F45-9C52-4D6C4816A8AF}" presName="spNode" presStyleCnt="0"/>
      <dgm:spPr/>
    </dgm:pt>
    <dgm:pt modelId="{C6C1A558-7C0C-4442-A328-EBA1E2EEE790}" type="pres">
      <dgm:prSet presAssocID="{71527F94-E7AD-0D4C-B1D5-7675E1625B22}" presName="sibTrans" presStyleLbl="sibTrans1D1" presStyleIdx="2" presStyleCnt="6"/>
      <dgm:spPr/>
    </dgm:pt>
    <dgm:pt modelId="{768345BC-B25C-5048-8AA4-A24D2DF62625}" type="pres">
      <dgm:prSet presAssocID="{576B7787-4B4A-1A4D-8692-47F007FC8F35}" presName="node" presStyleLbl="node1" presStyleIdx="3" presStyleCnt="6">
        <dgm:presLayoutVars>
          <dgm:bulletEnabled val="1"/>
        </dgm:presLayoutVars>
      </dgm:prSet>
      <dgm:spPr/>
    </dgm:pt>
    <dgm:pt modelId="{0C9EDDE9-8991-4E49-B3F2-E2EEA1009E56}" type="pres">
      <dgm:prSet presAssocID="{576B7787-4B4A-1A4D-8692-47F007FC8F35}" presName="spNode" presStyleCnt="0"/>
      <dgm:spPr/>
    </dgm:pt>
    <dgm:pt modelId="{60649360-A745-524C-AD0C-94488A0DDF2A}" type="pres">
      <dgm:prSet presAssocID="{C6268E68-D130-6D48-BD8C-C83A86A422C2}" presName="sibTrans" presStyleLbl="sibTrans1D1" presStyleIdx="3" presStyleCnt="6"/>
      <dgm:spPr/>
    </dgm:pt>
    <dgm:pt modelId="{C0FD8D5C-D545-4A4B-95AB-2736A3E8F616}" type="pres">
      <dgm:prSet presAssocID="{FD943EA7-A918-BC42-8E1D-EDA1B8230468}" presName="node" presStyleLbl="node1" presStyleIdx="4" presStyleCnt="6">
        <dgm:presLayoutVars>
          <dgm:bulletEnabled val="1"/>
        </dgm:presLayoutVars>
      </dgm:prSet>
      <dgm:spPr/>
    </dgm:pt>
    <dgm:pt modelId="{3B164F3E-566E-6C40-AA7A-31D5DFEE49E3}" type="pres">
      <dgm:prSet presAssocID="{FD943EA7-A918-BC42-8E1D-EDA1B8230468}" presName="spNode" presStyleCnt="0"/>
      <dgm:spPr/>
    </dgm:pt>
    <dgm:pt modelId="{3D54654F-451B-874B-B8B9-690FDE9762D2}" type="pres">
      <dgm:prSet presAssocID="{13F46358-041C-E346-918F-977A4B8B7361}" presName="sibTrans" presStyleLbl="sibTrans1D1" presStyleIdx="4" presStyleCnt="6"/>
      <dgm:spPr/>
    </dgm:pt>
    <dgm:pt modelId="{9F3BC0A2-B051-1B4A-870A-ACEE53BA325A}" type="pres">
      <dgm:prSet presAssocID="{F1FA821E-5367-2F44-AB47-3B3ADB0F691F}" presName="node" presStyleLbl="node1" presStyleIdx="5" presStyleCnt="6">
        <dgm:presLayoutVars>
          <dgm:bulletEnabled val="1"/>
        </dgm:presLayoutVars>
      </dgm:prSet>
      <dgm:spPr/>
    </dgm:pt>
    <dgm:pt modelId="{839C6D37-4C6D-504A-B933-7DA8E05496D5}" type="pres">
      <dgm:prSet presAssocID="{F1FA821E-5367-2F44-AB47-3B3ADB0F691F}" presName="spNode" presStyleCnt="0"/>
      <dgm:spPr/>
    </dgm:pt>
    <dgm:pt modelId="{BF70C2F4-D53E-2D42-96CD-632C036A7819}" type="pres">
      <dgm:prSet presAssocID="{0D2139CF-16AC-7D4A-93CB-2951A90378AD}" presName="sibTrans" presStyleLbl="sibTrans1D1" presStyleIdx="5" presStyleCnt="6"/>
      <dgm:spPr/>
    </dgm:pt>
  </dgm:ptLst>
  <dgm:cxnLst>
    <dgm:cxn modelId="{4D461D02-B792-9348-8C9B-0BD7781D546B}" srcId="{27161CA6-1790-D144-A08A-8668B4ABCCB3}" destId="{C741B6B2-9E78-9D43-8230-005663DE86CC}" srcOrd="1" destOrd="0" parTransId="{B1E5B78E-C8FC-A149-8B21-813A6C9FF279}" sibTransId="{EBDDDF91-82B3-8A4A-9FDB-33D1F210A74A}"/>
    <dgm:cxn modelId="{E819EF03-A519-114A-A526-0DBBCC24389E}" type="presOf" srcId="{71527F94-E7AD-0D4C-B1D5-7675E1625B22}" destId="{C6C1A558-7C0C-4442-A328-EBA1E2EEE790}" srcOrd="0" destOrd="0" presId="urn:microsoft.com/office/officeart/2005/8/layout/cycle5"/>
    <dgm:cxn modelId="{16C0BB08-D90F-AD4D-B210-E85ACF061E61}" type="presOf" srcId="{576B7787-4B4A-1A4D-8692-47F007FC8F35}" destId="{768345BC-B25C-5048-8AA4-A24D2DF62625}" srcOrd="0" destOrd="0" presId="urn:microsoft.com/office/officeart/2005/8/layout/cycle5"/>
    <dgm:cxn modelId="{4C081A23-E0DD-484A-BF9A-4969735C9E21}" type="presOf" srcId="{0D2139CF-16AC-7D4A-93CB-2951A90378AD}" destId="{BF70C2F4-D53E-2D42-96CD-632C036A7819}" srcOrd="0" destOrd="0" presId="urn:microsoft.com/office/officeart/2005/8/layout/cycle5"/>
    <dgm:cxn modelId="{EEB0DF2B-AEA3-F945-82DE-9A625B64E5A1}" srcId="{27161CA6-1790-D144-A08A-8668B4ABCCB3}" destId="{FD943EA7-A918-BC42-8E1D-EDA1B8230468}" srcOrd="4" destOrd="0" parTransId="{F846750D-196F-D543-B245-FCB1E81DE933}" sibTransId="{13F46358-041C-E346-918F-977A4B8B7361}"/>
    <dgm:cxn modelId="{EA10B93D-76BA-6D49-A5D8-B4C1B5F362F4}" type="presOf" srcId="{C741B6B2-9E78-9D43-8230-005663DE86CC}" destId="{9E668F31-ADAC-AB4D-A900-17AD78F92D72}" srcOrd="0" destOrd="0" presId="urn:microsoft.com/office/officeart/2005/8/layout/cycle5"/>
    <dgm:cxn modelId="{15D9C24B-D6A9-9246-AB5F-2754E0008742}" type="presOf" srcId="{F1FA821E-5367-2F44-AB47-3B3ADB0F691F}" destId="{9F3BC0A2-B051-1B4A-870A-ACEE53BA325A}" srcOrd="0" destOrd="0" presId="urn:microsoft.com/office/officeart/2005/8/layout/cycle5"/>
    <dgm:cxn modelId="{B67F9C4C-CEC6-2541-BBAC-7693A4D8A0DB}" type="presOf" srcId="{DF2BBF2B-7D71-B545-90EA-E9572B3B4466}" destId="{EBE08942-9A78-B446-B9F6-F0313EFCD346}" srcOrd="0" destOrd="0" presId="urn:microsoft.com/office/officeart/2005/8/layout/cycle5"/>
    <dgm:cxn modelId="{0E10044D-DB3F-2647-94B8-FEAB8CB3ADEE}" srcId="{27161CA6-1790-D144-A08A-8668B4ABCCB3}" destId="{576B7787-4B4A-1A4D-8692-47F007FC8F35}" srcOrd="3" destOrd="0" parTransId="{ABD52CE0-A63B-2449-A520-F7CCB14B49FF}" sibTransId="{C6268E68-D130-6D48-BD8C-C83A86A422C2}"/>
    <dgm:cxn modelId="{E2395A66-19A9-2041-802A-50EC907B9358}" type="presOf" srcId="{27161CA6-1790-D144-A08A-8668B4ABCCB3}" destId="{BA83D71B-A6B8-0B4B-8004-D1C09D0628AE}" srcOrd="0" destOrd="0" presId="urn:microsoft.com/office/officeart/2005/8/layout/cycle5"/>
    <dgm:cxn modelId="{4B2B8D6D-F5B7-4D4B-ACC4-3E28E4075ED3}" srcId="{27161CA6-1790-D144-A08A-8668B4ABCCB3}" destId="{95311263-3B13-6F45-9C52-4D6C4816A8AF}" srcOrd="2" destOrd="0" parTransId="{979D3AAE-856B-9B48-A24C-0FDB0E48868F}" sibTransId="{71527F94-E7AD-0D4C-B1D5-7675E1625B22}"/>
    <dgm:cxn modelId="{537B1073-348C-BF4C-82C9-9638AE5746B5}" srcId="{27161CA6-1790-D144-A08A-8668B4ABCCB3}" destId="{601E63EC-EFAD-A443-B91A-5C703DF9E548}" srcOrd="0" destOrd="0" parTransId="{18A6C30E-7B92-5646-9CEE-8F8B12B945C3}" sibTransId="{DF2BBF2B-7D71-B545-90EA-E9572B3B4466}"/>
    <dgm:cxn modelId="{244FBE97-1CFB-5E47-A73B-2028589D0AAB}" srcId="{27161CA6-1790-D144-A08A-8668B4ABCCB3}" destId="{F1FA821E-5367-2F44-AB47-3B3ADB0F691F}" srcOrd="5" destOrd="0" parTransId="{2622497C-BC66-2B4C-BBBA-6F1000AE7091}" sibTransId="{0D2139CF-16AC-7D4A-93CB-2951A90378AD}"/>
    <dgm:cxn modelId="{A07FD19B-5DAD-2347-B8CE-6BE761B674C9}" type="presOf" srcId="{601E63EC-EFAD-A443-B91A-5C703DF9E548}" destId="{3E15AA14-3D8A-C04B-A9D8-8EFF18686E28}" srcOrd="0" destOrd="0" presId="urn:microsoft.com/office/officeart/2005/8/layout/cycle5"/>
    <dgm:cxn modelId="{CC34E09B-0EEE-A248-A995-6477025ADD78}" type="presOf" srcId="{C6268E68-D130-6D48-BD8C-C83A86A422C2}" destId="{60649360-A745-524C-AD0C-94488A0DDF2A}" srcOrd="0" destOrd="0" presId="urn:microsoft.com/office/officeart/2005/8/layout/cycle5"/>
    <dgm:cxn modelId="{F45981AD-D53D-1743-893A-99B47D57586F}" type="presOf" srcId="{FD943EA7-A918-BC42-8E1D-EDA1B8230468}" destId="{C0FD8D5C-D545-4A4B-95AB-2736A3E8F616}" srcOrd="0" destOrd="0" presId="urn:microsoft.com/office/officeart/2005/8/layout/cycle5"/>
    <dgm:cxn modelId="{1168A3AE-F495-AA44-B9DF-7673486C9F8F}" type="presOf" srcId="{95311263-3B13-6F45-9C52-4D6C4816A8AF}" destId="{930AD086-E23A-834B-9CE1-62E5CED09EA0}" srcOrd="0" destOrd="0" presId="urn:microsoft.com/office/officeart/2005/8/layout/cycle5"/>
    <dgm:cxn modelId="{67D9A8DF-EC6B-C342-BFDF-66D00AE21714}" type="presOf" srcId="{EBDDDF91-82B3-8A4A-9FDB-33D1F210A74A}" destId="{2FF1F48B-BDC0-154E-9342-D2E9852538C4}" srcOrd="0" destOrd="0" presId="urn:microsoft.com/office/officeart/2005/8/layout/cycle5"/>
    <dgm:cxn modelId="{A7FEBFE0-E0BE-E147-8E77-A42FC71704E2}" type="presOf" srcId="{13F46358-041C-E346-918F-977A4B8B7361}" destId="{3D54654F-451B-874B-B8B9-690FDE9762D2}" srcOrd="0" destOrd="0" presId="urn:microsoft.com/office/officeart/2005/8/layout/cycle5"/>
    <dgm:cxn modelId="{B0FCE570-856C-3F42-A261-803279AE476C}" type="presParOf" srcId="{BA83D71B-A6B8-0B4B-8004-D1C09D0628AE}" destId="{3E15AA14-3D8A-C04B-A9D8-8EFF18686E28}" srcOrd="0" destOrd="0" presId="urn:microsoft.com/office/officeart/2005/8/layout/cycle5"/>
    <dgm:cxn modelId="{B8AF6EE4-3241-BF42-914C-3BEE7BCEC7A0}" type="presParOf" srcId="{BA83D71B-A6B8-0B4B-8004-D1C09D0628AE}" destId="{B9E9A98B-46A2-8145-93BA-8CA9CDD54BE7}" srcOrd="1" destOrd="0" presId="urn:microsoft.com/office/officeart/2005/8/layout/cycle5"/>
    <dgm:cxn modelId="{C5401DFF-DF49-6C4F-B80B-757BF119EBDB}" type="presParOf" srcId="{BA83D71B-A6B8-0B4B-8004-D1C09D0628AE}" destId="{EBE08942-9A78-B446-B9F6-F0313EFCD346}" srcOrd="2" destOrd="0" presId="urn:microsoft.com/office/officeart/2005/8/layout/cycle5"/>
    <dgm:cxn modelId="{4C494576-1448-A64F-84AB-27BF321C5CB3}" type="presParOf" srcId="{BA83D71B-A6B8-0B4B-8004-D1C09D0628AE}" destId="{9E668F31-ADAC-AB4D-A900-17AD78F92D72}" srcOrd="3" destOrd="0" presId="urn:microsoft.com/office/officeart/2005/8/layout/cycle5"/>
    <dgm:cxn modelId="{85DA7C32-FDC7-A54B-B2BA-2D79DB9DE027}" type="presParOf" srcId="{BA83D71B-A6B8-0B4B-8004-D1C09D0628AE}" destId="{1B1335D0-9996-7942-B35A-8F128E8BDDDB}" srcOrd="4" destOrd="0" presId="urn:microsoft.com/office/officeart/2005/8/layout/cycle5"/>
    <dgm:cxn modelId="{1BC11383-6B28-224D-8D5B-65A6029F642A}" type="presParOf" srcId="{BA83D71B-A6B8-0B4B-8004-D1C09D0628AE}" destId="{2FF1F48B-BDC0-154E-9342-D2E9852538C4}" srcOrd="5" destOrd="0" presId="urn:microsoft.com/office/officeart/2005/8/layout/cycle5"/>
    <dgm:cxn modelId="{149F03B5-67B1-384B-8F77-14BF96C85067}" type="presParOf" srcId="{BA83D71B-A6B8-0B4B-8004-D1C09D0628AE}" destId="{930AD086-E23A-834B-9CE1-62E5CED09EA0}" srcOrd="6" destOrd="0" presId="urn:microsoft.com/office/officeart/2005/8/layout/cycle5"/>
    <dgm:cxn modelId="{8C639701-B3F5-9D49-BFDE-700D6B083BF2}" type="presParOf" srcId="{BA83D71B-A6B8-0B4B-8004-D1C09D0628AE}" destId="{96E6D15E-84DD-AC43-A323-BD5816D6D825}" srcOrd="7" destOrd="0" presId="urn:microsoft.com/office/officeart/2005/8/layout/cycle5"/>
    <dgm:cxn modelId="{91B8F591-9A47-3B4D-BBD8-A5D5A9C59ABB}" type="presParOf" srcId="{BA83D71B-A6B8-0B4B-8004-D1C09D0628AE}" destId="{C6C1A558-7C0C-4442-A328-EBA1E2EEE790}" srcOrd="8" destOrd="0" presId="urn:microsoft.com/office/officeart/2005/8/layout/cycle5"/>
    <dgm:cxn modelId="{7F9E3DDA-ED8F-6948-9EDF-32E770C0A255}" type="presParOf" srcId="{BA83D71B-A6B8-0B4B-8004-D1C09D0628AE}" destId="{768345BC-B25C-5048-8AA4-A24D2DF62625}" srcOrd="9" destOrd="0" presId="urn:microsoft.com/office/officeart/2005/8/layout/cycle5"/>
    <dgm:cxn modelId="{CA8510A4-076B-C04D-8B8A-2117870AE172}" type="presParOf" srcId="{BA83D71B-A6B8-0B4B-8004-D1C09D0628AE}" destId="{0C9EDDE9-8991-4E49-B3F2-E2EEA1009E56}" srcOrd="10" destOrd="0" presId="urn:microsoft.com/office/officeart/2005/8/layout/cycle5"/>
    <dgm:cxn modelId="{66F6D4A5-BECB-4C4A-8BBB-D91E9EF5A827}" type="presParOf" srcId="{BA83D71B-A6B8-0B4B-8004-D1C09D0628AE}" destId="{60649360-A745-524C-AD0C-94488A0DDF2A}" srcOrd="11" destOrd="0" presId="urn:microsoft.com/office/officeart/2005/8/layout/cycle5"/>
    <dgm:cxn modelId="{0C14640D-C35C-DE40-AAFB-35A99627566F}" type="presParOf" srcId="{BA83D71B-A6B8-0B4B-8004-D1C09D0628AE}" destId="{C0FD8D5C-D545-4A4B-95AB-2736A3E8F616}" srcOrd="12" destOrd="0" presId="urn:microsoft.com/office/officeart/2005/8/layout/cycle5"/>
    <dgm:cxn modelId="{40E627CE-06A2-1E45-8A0D-16297E8085A9}" type="presParOf" srcId="{BA83D71B-A6B8-0B4B-8004-D1C09D0628AE}" destId="{3B164F3E-566E-6C40-AA7A-31D5DFEE49E3}" srcOrd="13" destOrd="0" presId="urn:microsoft.com/office/officeart/2005/8/layout/cycle5"/>
    <dgm:cxn modelId="{E7550561-D5B8-6A42-B17E-D3B139F91B59}" type="presParOf" srcId="{BA83D71B-A6B8-0B4B-8004-D1C09D0628AE}" destId="{3D54654F-451B-874B-B8B9-690FDE9762D2}" srcOrd="14" destOrd="0" presId="urn:microsoft.com/office/officeart/2005/8/layout/cycle5"/>
    <dgm:cxn modelId="{C0E85F0A-31DE-8242-96E3-96D3E1251061}" type="presParOf" srcId="{BA83D71B-A6B8-0B4B-8004-D1C09D0628AE}" destId="{9F3BC0A2-B051-1B4A-870A-ACEE53BA325A}" srcOrd="15" destOrd="0" presId="urn:microsoft.com/office/officeart/2005/8/layout/cycle5"/>
    <dgm:cxn modelId="{27AD80CB-3D8C-854C-8E1C-0D1D803C10C4}" type="presParOf" srcId="{BA83D71B-A6B8-0B4B-8004-D1C09D0628AE}" destId="{839C6D37-4C6D-504A-B933-7DA8E05496D5}" srcOrd="16" destOrd="0" presId="urn:microsoft.com/office/officeart/2005/8/layout/cycle5"/>
    <dgm:cxn modelId="{B4D8055A-18A2-EF48-90A1-54AEC7747FAB}" type="presParOf" srcId="{BA83D71B-A6B8-0B4B-8004-D1C09D0628AE}" destId="{BF70C2F4-D53E-2D42-96CD-632C036A7819}" srcOrd="17" destOrd="0" presId="urn:microsoft.com/office/officeart/2005/8/layout/cycle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5AA14-3D8A-C04B-A9D8-8EFF18686E28}">
      <dsp:nvSpPr>
        <dsp:cNvPr id="0" name=""/>
        <dsp:cNvSpPr/>
      </dsp:nvSpPr>
      <dsp:spPr>
        <a:xfrm>
          <a:off x="3096220" y="2210"/>
          <a:ext cx="1378973" cy="896332"/>
        </a:xfrm>
        <a:prstGeom prst="roundRect">
          <a:avLst/>
        </a:prstGeom>
        <a:pattFill prst="wdUpDiag">
          <a:fgClr>
            <a:srgbClr val="0070C0"/>
          </a:fgClr>
          <a:bgClr>
            <a:schemeClr val="tx1"/>
          </a:bgClr>
        </a:pattFill>
        <a:ln w="19050" cap="flat" cmpd="sng" algn="ctr">
          <a:noFill/>
          <a:prstDash val="solid"/>
          <a:miter lim="800000"/>
        </a:ln>
        <a:effectLst>
          <a:outerShdw blurRad="127000" dist="889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latin typeface="Gotham Medium" pitchFamily="2" charset="0"/>
              <a:cs typeface="Gotham Medium" pitchFamily="2" charset="0"/>
            </a:rPr>
            <a:t>BRIEFING</a:t>
          </a:r>
          <a:endParaRPr lang="en-GB" sz="1400" b="1" i="0" kern="1200" dirty="0">
            <a:latin typeface="Gotham Medium" pitchFamily="2" charset="0"/>
            <a:cs typeface="Gotham Medium" pitchFamily="2" charset="0"/>
          </a:endParaRPr>
        </a:p>
      </dsp:txBody>
      <dsp:txXfrm>
        <a:off x="3139975" y="45965"/>
        <a:ext cx="1291463" cy="808822"/>
      </dsp:txXfrm>
    </dsp:sp>
    <dsp:sp modelId="{EBE08942-9A78-B446-B9F6-F0313EFCD346}">
      <dsp:nvSpPr>
        <dsp:cNvPr id="0" name=""/>
        <dsp:cNvSpPr/>
      </dsp:nvSpPr>
      <dsp:spPr>
        <a:xfrm>
          <a:off x="1672798" y="450376"/>
          <a:ext cx="4225817" cy="4225817"/>
        </a:xfrm>
        <a:custGeom>
          <a:avLst/>
          <a:gdLst/>
          <a:ahLst/>
          <a:cxnLst/>
          <a:rect l="0" t="0" r="0" b="0"/>
          <a:pathLst>
            <a:path>
              <a:moveTo>
                <a:pt x="2976109" y="184368"/>
              </a:moveTo>
              <a:arcTo wR="2112908" hR="2112908" stAng="17646776" swAng="924781"/>
            </a:path>
          </a:pathLst>
        </a:custGeom>
        <a:noFill/>
        <a:ln w="88900" cap="flat" cmpd="sng" algn="ctr">
          <a:solidFill>
            <a:srgbClr val="C00000"/>
          </a:solidFill>
          <a:prstDash val="solid"/>
          <a:miter lim="800000"/>
          <a:tailEnd type="arrow"/>
          <a:extLst>
            <a:ext uri="{C807C97D-BFC1-408E-A445-0C87EB9F89A2}">
              <ask:lineSketchStyleProps xmlns:ask="http://schemas.microsoft.com/office/drawing/2018/sketchyshapes">
                <ask:type>
                  <ask:lineSketchScribble/>
                </ask:type>
              </ask:lineSketchStyleProps>
            </a:ext>
          </a:extLst>
        </a:ln>
        <a:effectLst/>
      </dsp:spPr>
      <dsp:style>
        <a:lnRef idx="1">
          <a:scrgbClr r="0" g="0" b="0"/>
        </a:lnRef>
        <a:fillRef idx="0">
          <a:scrgbClr r="0" g="0" b="0"/>
        </a:fillRef>
        <a:effectRef idx="0">
          <a:scrgbClr r="0" g="0" b="0"/>
        </a:effectRef>
        <a:fontRef idx="minor"/>
      </dsp:style>
    </dsp:sp>
    <dsp:sp modelId="{9E668F31-ADAC-AB4D-A900-17AD78F92D72}">
      <dsp:nvSpPr>
        <dsp:cNvPr id="0" name=""/>
        <dsp:cNvSpPr/>
      </dsp:nvSpPr>
      <dsp:spPr>
        <a:xfrm>
          <a:off x="4926053" y="1058664"/>
          <a:ext cx="1378973" cy="896332"/>
        </a:xfrm>
        <a:prstGeom prst="roundRect">
          <a:avLst/>
        </a:prstGeom>
        <a:pattFill prst="wdUpDiag">
          <a:fgClr>
            <a:srgbClr val="0070C0"/>
          </a:fgClr>
          <a:bgClr>
            <a:schemeClr val="tx1"/>
          </a:bgClr>
        </a:pattFill>
        <a:ln w="19050" cap="flat" cmpd="sng" algn="ctr">
          <a:noFill/>
          <a:prstDash val="solid"/>
          <a:miter lim="800000"/>
        </a:ln>
        <a:effectLst>
          <a:outerShdw blurRad="127000" dist="889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i="0" kern="1200" dirty="0">
              <a:latin typeface="Gotham Medium" pitchFamily="2" charset="0"/>
              <a:cs typeface="Gotham Medium" pitchFamily="2" charset="0"/>
            </a:rPr>
            <a:t>STRATEGY</a:t>
          </a:r>
        </a:p>
      </dsp:txBody>
      <dsp:txXfrm>
        <a:off x="4969808" y="1102419"/>
        <a:ext cx="1291463" cy="808822"/>
      </dsp:txXfrm>
    </dsp:sp>
    <dsp:sp modelId="{2FF1F48B-BDC0-154E-9342-D2E9852538C4}">
      <dsp:nvSpPr>
        <dsp:cNvPr id="0" name=""/>
        <dsp:cNvSpPr/>
      </dsp:nvSpPr>
      <dsp:spPr>
        <a:xfrm>
          <a:off x="1672798" y="450376"/>
          <a:ext cx="4225817" cy="4225817"/>
        </a:xfrm>
        <a:custGeom>
          <a:avLst/>
          <a:gdLst/>
          <a:ahLst/>
          <a:cxnLst/>
          <a:rect l="0" t="0" r="0" b="0"/>
          <a:pathLst>
            <a:path>
              <a:moveTo>
                <a:pt x="4192855" y="1741149"/>
              </a:moveTo>
              <a:arcTo wR="2112908" hR="2112908" stAng="20991974" swAng="1216052"/>
            </a:path>
          </a:pathLst>
        </a:custGeom>
        <a:noFill/>
        <a:ln w="889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sp>
    <dsp:sp modelId="{930AD086-E23A-834B-9CE1-62E5CED09EA0}">
      <dsp:nvSpPr>
        <dsp:cNvPr id="0" name=""/>
        <dsp:cNvSpPr/>
      </dsp:nvSpPr>
      <dsp:spPr>
        <a:xfrm>
          <a:off x="4926053" y="3171573"/>
          <a:ext cx="1378973" cy="896332"/>
        </a:xfrm>
        <a:prstGeom prst="roundRect">
          <a:avLst/>
        </a:prstGeom>
        <a:pattFill prst="wdUpDiag">
          <a:fgClr>
            <a:srgbClr val="0070C0"/>
          </a:fgClr>
          <a:bgClr>
            <a:schemeClr val="tx1"/>
          </a:bgClr>
        </a:pattFill>
        <a:ln w="19050" cap="flat" cmpd="sng" algn="ctr">
          <a:noFill/>
          <a:prstDash val="solid"/>
          <a:miter lim="800000"/>
        </a:ln>
        <a:effectLst>
          <a:outerShdw blurRad="127000" dist="889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i="0" kern="1200" dirty="0">
              <a:latin typeface="Gotham Medium" pitchFamily="2" charset="0"/>
              <a:cs typeface="Gotham Medium" pitchFamily="2" charset="0"/>
            </a:rPr>
            <a:t>PLANNING</a:t>
          </a:r>
        </a:p>
      </dsp:txBody>
      <dsp:txXfrm>
        <a:off x="4969808" y="3215328"/>
        <a:ext cx="1291463" cy="808822"/>
      </dsp:txXfrm>
    </dsp:sp>
    <dsp:sp modelId="{C6C1A558-7C0C-4442-A328-EBA1E2EEE790}">
      <dsp:nvSpPr>
        <dsp:cNvPr id="0" name=""/>
        <dsp:cNvSpPr/>
      </dsp:nvSpPr>
      <dsp:spPr>
        <a:xfrm>
          <a:off x="1672798" y="450376"/>
          <a:ext cx="4225817" cy="4225817"/>
        </a:xfrm>
        <a:custGeom>
          <a:avLst/>
          <a:gdLst/>
          <a:ahLst/>
          <a:cxnLst/>
          <a:rect l="0" t="0" r="0" b="0"/>
          <a:pathLst>
            <a:path>
              <a:moveTo>
                <a:pt x="3457622" y="3742672"/>
              </a:moveTo>
              <a:arcTo wR="2112908" hR="2112908" stAng="3028443" swAng="924781"/>
            </a:path>
          </a:pathLst>
        </a:custGeom>
        <a:noFill/>
        <a:ln w="88900" cap="flat" cmpd="sng" algn="ctr">
          <a:solidFill>
            <a:srgbClr val="C00000"/>
          </a:solidFill>
          <a:prstDash val="solid"/>
          <a:miter lim="800000"/>
          <a:tailEnd type="arrow"/>
          <a:extLst>
            <a:ext uri="{C807C97D-BFC1-408E-A445-0C87EB9F89A2}">
              <ask:lineSketchStyleProps xmlns:ask="http://schemas.microsoft.com/office/drawing/2018/sketchyshapes">
                <ask:type>
                  <ask:lineSketchNone/>
                </ask:type>
              </ask:lineSketchStyleProps>
            </a:ext>
          </a:extLst>
        </a:ln>
        <a:effectLst/>
      </dsp:spPr>
      <dsp:style>
        <a:lnRef idx="1">
          <a:scrgbClr r="0" g="0" b="0"/>
        </a:lnRef>
        <a:fillRef idx="0">
          <a:scrgbClr r="0" g="0" b="0"/>
        </a:fillRef>
        <a:effectRef idx="0">
          <a:scrgbClr r="0" g="0" b="0"/>
        </a:effectRef>
        <a:fontRef idx="minor"/>
      </dsp:style>
    </dsp:sp>
    <dsp:sp modelId="{768345BC-B25C-5048-8AA4-A24D2DF62625}">
      <dsp:nvSpPr>
        <dsp:cNvPr id="0" name=""/>
        <dsp:cNvSpPr/>
      </dsp:nvSpPr>
      <dsp:spPr>
        <a:xfrm>
          <a:off x="3096220" y="4228028"/>
          <a:ext cx="1378973" cy="896332"/>
        </a:xfrm>
        <a:prstGeom prst="roundRect">
          <a:avLst/>
        </a:prstGeom>
        <a:pattFill prst="wdUpDiag">
          <a:fgClr>
            <a:srgbClr val="0070C0"/>
          </a:fgClr>
          <a:bgClr>
            <a:schemeClr val="tx1"/>
          </a:bgClr>
        </a:pattFill>
        <a:ln w="19050" cap="flat" cmpd="sng" algn="ctr">
          <a:noFill/>
          <a:prstDash val="solid"/>
          <a:miter lim="800000"/>
        </a:ln>
        <a:effectLst>
          <a:outerShdw blurRad="127000" dist="889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i="0" kern="1200" dirty="0">
              <a:latin typeface="Gotham Medium" pitchFamily="2" charset="0"/>
              <a:cs typeface="Gotham Medium" pitchFamily="2" charset="0"/>
            </a:rPr>
            <a:t>ACTIVATION</a:t>
          </a:r>
        </a:p>
      </dsp:txBody>
      <dsp:txXfrm>
        <a:off x="3139975" y="4271783"/>
        <a:ext cx="1291463" cy="808822"/>
      </dsp:txXfrm>
    </dsp:sp>
    <dsp:sp modelId="{60649360-A745-524C-AD0C-94488A0DDF2A}">
      <dsp:nvSpPr>
        <dsp:cNvPr id="0" name=""/>
        <dsp:cNvSpPr/>
      </dsp:nvSpPr>
      <dsp:spPr>
        <a:xfrm>
          <a:off x="1672798" y="450376"/>
          <a:ext cx="4225817" cy="4225817"/>
        </a:xfrm>
        <a:custGeom>
          <a:avLst/>
          <a:gdLst/>
          <a:ahLst/>
          <a:cxnLst/>
          <a:rect l="0" t="0" r="0" b="0"/>
          <a:pathLst>
            <a:path>
              <a:moveTo>
                <a:pt x="1249708" y="4041449"/>
              </a:moveTo>
              <a:arcTo wR="2112908" hR="2112908" stAng="6846776" swAng="924781"/>
            </a:path>
          </a:pathLst>
        </a:custGeom>
        <a:noFill/>
        <a:ln w="889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sp>
    <dsp:sp modelId="{C0FD8D5C-D545-4A4B-95AB-2736A3E8F616}">
      <dsp:nvSpPr>
        <dsp:cNvPr id="0" name=""/>
        <dsp:cNvSpPr/>
      </dsp:nvSpPr>
      <dsp:spPr>
        <a:xfrm>
          <a:off x="1266387" y="3171573"/>
          <a:ext cx="1378973" cy="896332"/>
        </a:xfrm>
        <a:prstGeom prst="roundRect">
          <a:avLst/>
        </a:prstGeom>
        <a:pattFill prst="wdUpDiag">
          <a:fgClr>
            <a:srgbClr val="0070C0"/>
          </a:fgClr>
          <a:bgClr>
            <a:schemeClr val="tx1"/>
          </a:bgClr>
        </a:pattFill>
        <a:ln w="19050" cap="flat" cmpd="sng" algn="ctr">
          <a:noFill/>
          <a:prstDash val="solid"/>
          <a:miter lim="800000"/>
        </a:ln>
        <a:effectLst>
          <a:outerShdw blurRad="127000" dist="889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i="0" kern="1200" dirty="0">
              <a:latin typeface="Gotham Medium" pitchFamily="2" charset="0"/>
              <a:cs typeface="Gotham Medium" pitchFamily="2" charset="0"/>
            </a:rPr>
            <a:t>CAMPAIGN MGMT</a:t>
          </a:r>
        </a:p>
      </dsp:txBody>
      <dsp:txXfrm>
        <a:off x="1310142" y="3215328"/>
        <a:ext cx="1291463" cy="808822"/>
      </dsp:txXfrm>
    </dsp:sp>
    <dsp:sp modelId="{3D54654F-451B-874B-B8B9-690FDE9762D2}">
      <dsp:nvSpPr>
        <dsp:cNvPr id="0" name=""/>
        <dsp:cNvSpPr/>
      </dsp:nvSpPr>
      <dsp:spPr>
        <a:xfrm>
          <a:off x="1672798" y="450376"/>
          <a:ext cx="4225817" cy="4225817"/>
        </a:xfrm>
        <a:custGeom>
          <a:avLst/>
          <a:gdLst/>
          <a:ahLst/>
          <a:cxnLst/>
          <a:rect l="0" t="0" r="0" b="0"/>
          <a:pathLst>
            <a:path>
              <a:moveTo>
                <a:pt x="32962" y="2484668"/>
              </a:moveTo>
              <a:arcTo wR="2112908" hR="2112908" stAng="10191974" swAng="1216052"/>
            </a:path>
          </a:pathLst>
        </a:custGeom>
        <a:noFill/>
        <a:ln w="889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sp>
    <dsp:sp modelId="{9F3BC0A2-B051-1B4A-870A-ACEE53BA325A}">
      <dsp:nvSpPr>
        <dsp:cNvPr id="0" name=""/>
        <dsp:cNvSpPr/>
      </dsp:nvSpPr>
      <dsp:spPr>
        <a:xfrm>
          <a:off x="1266387" y="1058664"/>
          <a:ext cx="1378973" cy="896332"/>
        </a:xfrm>
        <a:prstGeom prst="roundRect">
          <a:avLst/>
        </a:prstGeom>
        <a:pattFill prst="wdUpDiag">
          <a:fgClr>
            <a:srgbClr val="0070C0"/>
          </a:fgClr>
          <a:bgClr>
            <a:schemeClr val="tx1"/>
          </a:bgClr>
        </a:pattFill>
        <a:ln w="19050" cap="flat" cmpd="sng" algn="ctr">
          <a:noFill/>
          <a:prstDash val="solid"/>
          <a:miter lim="800000"/>
        </a:ln>
        <a:effectLst>
          <a:outerShdw blurRad="127000" dist="889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i="0" kern="1200" dirty="0">
              <a:latin typeface="Gotham Medium" pitchFamily="2" charset="0"/>
              <a:cs typeface="Gotham Medium" pitchFamily="2" charset="0"/>
            </a:rPr>
            <a:t>WRAP UP</a:t>
          </a:r>
        </a:p>
      </dsp:txBody>
      <dsp:txXfrm>
        <a:off x="1310142" y="1102419"/>
        <a:ext cx="1291463" cy="808822"/>
      </dsp:txXfrm>
    </dsp:sp>
    <dsp:sp modelId="{BF70C2F4-D53E-2D42-96CD-632C036A7819}">
      <dsp:nvSpPr>
        <dsp:cNvPr id="0" name=""/>
        <dsp:cNvSpPr/>
      </dsp:nvSpPr>
      <dsp:spPr>
        <a:xfrm>
          <a:off x="1672798" y="450376"/>
          <a:ext cx="4225817" cy="4225817"/>
        </a:xfrm>
        <a:custGeom>
          <a:avLst/>
          <a:gdLst/>
          <a:ahLst/>
          <a:cxnLst/>
          <a:rect l="0" t="0" r="0" b="0"/>
          <a:pathLst>
            <a:path>
              <a:moveTo>
                <a:pt x="768195" y="483145"/>
              </a:moveTo>
              <a:arcTo wR="2112908" hR="2112908" stAng="13828443" swAng="924781"/>
            </a:path>
          </a:pathLst>
        </a:custGeom>
        <a:noFill/>
        <a:ln w="88900" cap="flat" cmpd="sng" algn="ctr">
          <a:solidFill>
            <a:srgbClr val="C00000"/>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96A1F-7D8B-5249-ADFE-77CC8B061F1B}" type="datetimeFigureOut">
              <a:rPr lang="en-US" smtClean="0"/>
              <a:t>12/2/24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8CB07-8CD7-2344-B537-35AB757F6E4F}" type="slidenum">
              <a:rPr lang="en-US" smtClean="0"/>
              <a:t>‹#›</a:t>
            </a:fld>
            <a:endParaRPr lang="en-US"/>
          </a:p>
        </p:txBody>
      </p:sp>
    </p:spTree>
    <p:extLst>
      <p:ext uri="{BB962C8B-B14F-4D97-AF65-F5344CB8AC3E}">
        <p14:creationId xmlns:p14="http://schemas.microsoft.com/office/powerpoint/2010/main" val="3277435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8CB07-8CD7-2344-B537-35AB757F6E4F}" type="slidenum">
              <a:rPr lang="en-US" smtClean="0"/>
              <a:t>2</a:t>
            </a:fld>
            <a:endParaRPr lang="en-US"/>
          </a:p>
        </p:txBody>
      </p:sp>
    </p:spTree>
    <p:extLst>
      <p:ext uri="{BB962C8B-B14F-4D97-AF65-F5344CB8AC3E}">
        <p14:creationId xmlns:p14="http://schemas.microsoft.com/office/powerpoint/2010/main" val="1695452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8CB07-8CD7-2344-B537-35AB757F6E4F}" type="slidenum">
              <a:rPr lang="en-US" smtClean="0"/>
              <a:t>3</a:t>
            </a:fld>
            <a:endParaRPr lang="en-US"/>
          </a:p>
        </p:txBody>
      </p:sp>
    </p:spTree>
    <p:extLst>
      <p:ext uri="{BB962C8B-B14F-4D97-AF65-F5344CB8AC3E}">
        <p14:creationId xmlns:p14="http://schemas.microsoft.com/office/powerpoint/2010/main" val="2241603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0558A-5358-5C59-F1EE-01DB60DB52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66257-9340-9685-1EA3-DD7FF28554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EFFFE-478A-4344-BB25-FC9891DE3B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3F6002-1BCB-EC19-5F94-EFA1355C2600}"/>
              </a:ext>
            </a:extLst>
          </p:cNvPr>
          <p:cNvSpPr>
            <a:spLocks noGrp="1"/>
          </p:cNvSpPr>
          <p:nvPr>
            <p:ph type="sldNum" sz="quarter" idx="5"/>
          </p:nvPr>
        </p:nvSpPr>
        <p:spPr/>
        <p:txBody>
          <a:bodyPr/>
          <a:lstStyle/>
          <a:p>
            <a:fld id="{3148CB07-8CD7-2344-B537-35AB757F6E4F}" type="slidenum">
              <a:rPr lang="en-US" smtClean="0"/>
              <a:t>4</a:t>
            </a:fld>
            <a:endParaRPr lang="en-US"/>
          </a:p>
        </p:txBody>
      </p:sp>
    </p:spTree>
    <p:extLst>
      <p:ext uri="{BB962C8B-B14F-4D97-AF65-F5344CB8AC3E}">
        <p14:creationId xmlns:p14="http://schemas.microsoft.com/office/powerpoint/2010/main" val="419339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C4E65-8E80-20E4-63B9-DD004388D3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72306-8A1E-43AE-2863-C3115B4E9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A28B4-849F-074C-4BF3-9ED76951FE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E61CED-AAFE-5405-5475-ACC564690AA7}"/>
              </a:ext>
            </a:extLst>
          </p:cNvPr>
          <p:cNvSpPr>
            <a:spLocks noGrp="1"/>
          </p:cNvSpPr>
          <p:nvPr>
            <p:ph type="sldNum" sz="quarter" idx="5"/>
          </p:nvPr>
        </p:nvSpPr>
        <p:spPr/>
        <p:txBody>
          <a:bodyPr/>
          <a:lstStyle/>
          <a:p>
            <a:fld id="{3148CB07-8CD7-2344-B537-35AB757F6E4F}" type="slidenum">
              <a:rPr lang="en-US" smtClean="0"/>
              <a:t>6</a:t>
            </a:fld>
            <a:endParaRPr lang="en-US"/>
          </a:p>
        </p:txBody>
      </p:sp>
    </p:spTree>
    <p:extLst>
      <p:ext uri="{BB962C8B-B14F-4D97-AF65-F5344CB8AC3E}">
        <p14:creationId xmlns:p14="http://schemas.microsoft.com/office/powerpoint/2010/main" val="4016965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dirty="0">
                <a:solidFill>
                  <a:srgbClr val="1C1C1C"/>
                </a:solidFill>
                <a:effectLst/>
                <a:latin typeface="Inter"/>
              </a:rPr>
              <a:t>Setting up a successful B2B search campaign involves several key steps: 1. : Clearly define your campaign objectives. Are you looking to generate leads, increase website traffic, or drive conversions? Understanding your goals will shape the rest of your campaign strategy. </a:t>
            </a:r>
          </a:p>
          <a:p>
            <a:r>
              <a:rPr lang="en-AU" sz="1200" b="0" i="0" dirty="0">
                <a:solidFill>
                  <a:srgbClr val="1C1C1C"/>
                </a:solidFill>
                <a:effectLst/>
                <a:latin typeface="Inter"/>
              </a:rPr>
              <a:t>2. Identify Your Target Audience: Understand your ideal B2B customers and tailor your campaign to reach them. Consider factors such as industry, job titles, company size, and geographic location. </a:t>
            </a:r>
          </a:p>
          <a:p>
            <a:r>
              <a:rPr lang="en-AU" sz="1200" b="0" i="0" dirty="0">
                <a:solidFill>
                  <a:srgbClr val="1C1C1C"/>
                </a:solidFill>
                <a:effectLst/>
                <a:latin typeface="Inter"/>
              </a:rPr>
              <a:t>3. Keyword Research: Conduct thorough keyword research to identify the terms and phrases your target audience is likely to use when searching for your products or services. Use tools like Google Keyword Planner, SEMrush, or </a:t>
            </a:r>
            <a:r>
              <a:rPr lang="en-AU" sz="1200" b="0" i="0" dirty="0" err="1">
                <a:solidFill>
                  <a:srgbClr val="1C1C1C"/>
                </a:solidFill>
                <a:effectLst/>
                <a:latin typeface="Inter"/>
              </a:rPr>
              <a:t>Ahrefs</a:t>
            </a:r>
            <a:r>
              <a:rPr lang="en-AU" sz="1200" b="0" i="0" dirty="0">
                <a:solidFill>
                  <a:srgbClr val="1C1C1C"/>
                </a:solidFill>
                <a:effectLst/>
                <a:latin typeface="Inter"/>
              </a:rPr>
              <a:t> to identify relevant keywords with sufficient search volume and manageable competition. </a:t>
            </a:r>
          </a:p>
          <a:p>
            <a:r>
              <a:rPr lang="en-AU" sz="1200" b="0" i="0" dirty="0">
                <a:solidFill>
                  <a:srgbClr val="1C1C1C"/>
                </a:solidFill>
                <a:effectLst/>
                <a:latin typeface="Inter"/>
              </a:rPr>
              <a:t>4. Compelling Ad Copy: Create compelling ad copy that resonates with your B2B audience. Highlight the unique value propositions of your products or services and include a strong call-to-action. </a:t>
            </a:r>
          </a:p>
          <a:p>
            <a:r>
              <a:rPr lang="en-AU" sz="1200" b="0" i="0" dirty="0">
                <a:solidFill>
                  <a:srgbClr val="1C1C1C"/>
                </a:solidFill>
                <a:effectLst/>
                <a:latin typeface="Inter"/>
              </a:rPr>
              <a:t>5. Landing Page Optimization: Ensure that your landing pages are optimized to align with your ad messaging and provide a clear path for visitors to take the desired action, whether it's downloading a whitepaper, requesting a demo, or making a purchase. </a:t>
            </a:r>
          </a:p>
          <a:p>
            <a:r>
              <a:rPr lang="en-AU" sz="1200" b="0" i="0" dirty="0">
                <a:solidFill>
                  <a:srgbClr val="1C1C1C"/>
                </a:solidFill>
                <a:effectLst/>
                <a:latin typeface="Inter"/>
              </a:rPr>
              <a:t>6. Ad Extensions: Take advantage of ad extensions such as sitelink extensions, callout extensions, and structured snippet extensions to provide additional information and improve ad visibility. </a:t>
            </a:r>
          </a:p>
          <a:p>
            <a:r>
              <a:rPr lang="en-AU" sz="1200" b="0" i="0" dirty="0">
                <a:solidFill>
                  <a:srgbClr val="1C1C1C"/>
                </a:solidFill>
                <a:effectLst/>
                <a:latin typeface="Inter"/>
              </a:rPr>
              <a:t>7. Negative Keywords: Use negative keywords to prevent your ads from showing for irrelevant searches and to improve the overall quality of your traffic. </a:t>
            </a:r>
          </a:p>
          <a:p>
            <a:r>
              <a:rPr lang="en-AU" sz="1200" b="0" i="0" dirty="0">
                <a:solidFill>
                  <a:srgbClr val="1C1C1C"/>
                </a:solidFill>
                <a:effectLst/>
                <a:latin typeface="Inter"/>
              </a:rPr>
              <a:t>8. Tracking and Measurement: Implement tracking tools such as Google Analytics and conversion tracking to measure the performance of your campaign. Monitor key metrics such as click-through rate (CTR), conversion rate, and cost per acquisition (CPA). </a:t>
            </a:r>
          </a:p>
          <a:p>
            <a:r>
              <a:rPr lang="en-AU" sz="1200" b="0" i="0" dirty="0">
                <a:solidFill>
                  <a:srgbClr val="1C1C1C"/>
                </a:solidFill>
                <a:effectLst/>
                <a:latin typeface="Inter"/>
              </a:rPr>
              <a:t>9. Ongoing Optimization: Regularly review and optimize your campaign based on performance data. Test different ad variations, adjust bid strategies, and refine targeting to improve results over time.</a:t>
            </a:r>
            <a:endParaRPr lang="en-US" sz="1200" dirty="0"/>
          </a:p>
          <a:p>
            <a:pPr lvl="1">
              <a:buBlip>
                <a:blip r:embed="rId3"/>
              </a:buBlip>
            </a:pPr>
            <a:endParaRPr lang="en-US" dirty="0"/>
          </a:p>
        </p:txBody>
      </p:sp>
      <p:sp>
        <p:nvSpPr>
          <p:cNvPr id="4" name="Slide Number Placeholder 3"/>
          <p:cNvSpPr>
            <a:spLocks noGrp="1"/>
          </p:cNvSpPr>
          <p:nvPr>
            <p:ph type="sldNum" sz="quarter" idx="5"/>
          </p:nvPr>
        </p:nvSpPr>
        <p:spPr/>
        <p:txBody>
          <a:bodyPr/>
          <a:lstStyle/>
          <a:p>
            <a:fld id="{3148CB07-8CD7-2344-B537-35AB757F6E4F}" type="slidenum">
              <a:rPr lang="en-US" smtClean="0"/>
              <a:t>7</a:t>
            </a:fld>
            <a:endParaRPr lang="en-US"/>
          </a:p>
        </p:txBody>
      </p:sp>
    </p:spTree>
    <p:extLst>
      <p:ext uri="{BB962C8B-B14F-4D97-AF65-F5344CB8AC3E}">
        <p14:creationId xmlns:p14="http://schemas.microsoft.com/office/powerpoint/2010/main" val="653968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A7BB4-67FF-77DE-F3B5-A4AA3841F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A56EC-8CBC-162F-34E2-53CB9D55B7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B28810-0394-D30C-E831-9A2C3CBE320E}"/>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001DEBAC-CA0F-12CF-44C6-55F42B2E80E0}"/>
              </a:ext>
            </a:extLst>
          </p:cNvPr>
          <p:cNvSpPr>
            <a:spLocks noGrp="1"/>
          </p:cNvSpPr>
          <p:nvPr>
            <p:ph type="sldNum" sz="quarter" idx="5"/>
          </p:nvPr>
        </p:nvSpPr>
        <p:spPr/>
        <p:txBody>
          <a:bodyPr/>
          <a:lstStyle/>
          <a:p>
            <a:fld id="{3148CB07-8CD7-2344-B537-35AB757F6E4F}" type="slidenum">
              <a:rPr lang="en-US" smtClean="0"/>
              <a:t>8</a:t>
            </a:fld>
            <a:endParaRPr lang="en-US"/>
          </a:p>
        </p:txBody>
      </p:sp>
    </p:spTree>
    <p:extLst>
      <p:ext uri="{BB962C8B-B14F-4D97-AF65-F5344CB8AC3E}">
        <p14:creationId xmlns:p14="http://schemas.microsoft.com/office/powerpoint/2010/main" val="2372652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5106-C67C-7AE8-4F71-9ECED3B11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4A9D0-4C58-D94B-BFB0-5824D66ED2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A54B52-448F-F4FB-BD6D-BFF860FDBCA5}"/>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688583C4-93F1-C905-138C-59CF8A84F0E0}"/>
              </a:ext>
            </a:extLst>
          </p:cNvPr>
          <p:cNvSpPr>
            <a:spLocks noGrp="1"/>
          </p:cNvSpPr>
          <p:nvPr>
            <p:ph type="sldNum" sz="quarter" idx="5"/>
          </p:nvPr>
        </p:nvSpPr>
        <p:spPr/>
        <p:txBody>
          <a:bodyPr/>
          <a:lstStyle/>
          <a:p>
            <a:fld id="{3148CB07-8CD7-2344-B537-35AB757F6E4F}" type="slidenum">
              <a:rPr lang="en-US" smtClean="0"/>
              <a:t>9</a:t>
            </a:fld>
            <a:endParaRPr lang="en-US"/>
          </a:p>
        </p:txBody>
      </p:sp>
    </p:spTree>
    <p:extLst>
      <p:ext uri="{BB962C8B-B14F-4D97-AF65-F5344CB8AC3E}">
        <p14:creationId xmlns:p14="http://schemas.microsoft.com/office/powerpoint/2010/main" val="139753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CE66-F98B-FEAD-4DFE-E2FED15F7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8DC70-4F2C-5F09-E789-810170C98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7CDC5-0123-31AC-5379-41E86EE198D7}"/>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2FF0FF26-9EC5-C732-0FD8-F128110C4E08}"/>
              </a:ext>
            </a:extLst>
          </p:cNvPr>
          <p:cNvSpPr>
            <a:spLocks noGrp="1"/>
          </p:cNvSpPr>
          <p:nvPr>
            <p:ph type="sldNum" sz="quarter" idx="5"/>
          </p:nvPr>
        </p:nvSpPr>
        <p:spPr/>
        <p:txBody>
          <a:bodyPr/>
          <a:lstStyle/>
          <a:p>
            <a:fld id="{3148CB07-8CD7-2344-B537-35AB757F6E4F}" type="slidenum">
              <a:rPr lang="en-US" smtClean="0"/>
              <a:t>10</a:t>
            </a:fld>
            <a:endParaRPr lang="en-US"/>
          </a:p>
        </p:txBody>
      </p:sp>
    </p:spTree>
    <p:extLst>
      <p:ext uri="{BB962C8B-B14F-4D97-AF65-F5344CB8AC3E}">
        <p14:creationId xmlns:p14="http://schemas.microsoft.com/office/powerpoint/2010/main" val="3769333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DE3BD-D853-563D-80DE-8A6701E40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45771-143A-4D13-8C56-7A4EACE02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42F38-B968-1FA9-E8EA-4FEB9255A1EE}"/>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074342F0-9D7C-7F8B-16A1-3FD01D94B2F7}"/>
              </a:ext>
            </a:extLst>
          </p:cNvPr>
          <p:cNvSpPr>
            <a:spLocks noGrp="1"/>
          </p:cNvSpPr>
          <p:nvPr>
            <p:ph type="sldNum" sz="quarter" idx="5"/>
          </p:nvPr>
        </p:nvSpPr>
        <p:spPr/>
        <p:txBody>
          <a:bodyPr/>
          <a:lstStyle/>
          <a:p>
            <a:fld id="{3148CB07-8CD7-2344-B537-35AB757F6E4F}" type="slidenum">
              <a:rPr lang="en-US" smtClean="0"/>
              <a:t>11</a:t>
            </a:fld>
            <a:endParaRPr lang="en-US"/>
          </a:p>
        </p:txBody>
      </p:sp>
    </p:spTree>
    <p:extLst>
      <p:ext uri="{BB962C8B-B14F-4D97-AF65-F5344CB8AC3E}">
        <p14:creationId xmlns:p14="http://schemas.microsoft.com/office/powerpoint/2010/main" val="2063850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9EB66-BA6B-7A8A-C83B-8DB4CB4C8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2FFB2-8C4F-985F-AA95-27E9371FC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77A70-82A1-698A-65C0-B7958B25862C}"/>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3ABAADB6-FA90-E872-F733-15FA5915A0B4}"/>
              </a:ext>
            </a:extLst>
          </p:cNvPr>
          <p:cNvSpPr>
            <a:spLocks noGrp="1"/>
          </p:cNvSpPr>
          <p:nvPr>
            <p:ph type="sldNum" sz="quarter" idx="5"/>
          </p:nvPr>
        </p:nvSpPr>
        <p:spPr/>
        <p:txBody>
          <a:bodyPr/>
          <a:lstStyle/>
          <a:p>
            <a:fld id="{3148CB07-8CD7-2344-B537-35AB757F6E4F}" type="slidenum">
              <a:rPr lang="en-US" smtClean="0"/>
              <a:t>12</a:t>
            </a:fld>
            <a:endParaRPr lang="en-US"/>
          </a:p>
        </p:txBody>
      </p:sp>
    </p:spTree>
    <p:extLst>
      <p:ext uri="{BB962C8B-B14F-4D97-AF65-F5344CB8AC3E}">
        <p14:creationId xmlns:p14="http://schemas.microsoft.com/office/powerpoint/2010/main" val="3481863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709A3-73C3-530C-B124-16BFFD5CA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41B2C-4868-FA17-F12C-417A684CF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AADE99-F37E-E57B-EF23-5955717D7B1C}"/>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49BF907A-6D3F-56B9-0A37-5365D67723BF}"/>
              </a:ext>
            </a:extLst>
          </p:cNvPr>
          <p:cNvSpPr>
            <a:spLocks noGrp="1"/>
          </p:cNvSpPr>
          <p:nvPr>
            <p:ph type="sldNum" sz="quarter" idx="5"/>
          </p:nvPr>
        </p:nvSpPr>
        <p:spPr/>
        <p:txBody>
          <a:bodyPr/>
          <a:lstStyle/>
          <a:p>
            <a:fld id="{3148CB07-8CD7-2344-B537-35AB757F6E4F}" type="slidenum">
              <a:rPr lang="en-US" smtClean="0"/>
              <a:t>13</a:t>
            </a:fld>
            <a:endParaRPr lang="en-US"/>
          </a:p>
        </p:txBody>
      </p:sp>
    </p:spTree>
    <p:extLst>
      <p:ext uri="{BB962C8B-B14F-4D97-AF65-F5344CB8AC3E}">
        <p14:creationId xmlns:p14="http://schemas.microsoft.com/office/powerpoint/2010/main" val="951693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AED5D-6F8F-C951-4E65-FA7141248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CA70C4-78CD-C329-DB4A-610D46AD1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A6FE82-7E9C-5DAA-866F-81706CBABD3E}"/>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489501C3-B3E2-8BE4-EA16-2B54F0071FE0}"/>
              </a:ext>
            </a:extLst>
          </p:cNvPr>
          <p:cNvSpPr>
            <a:spLocks noGrp="1"/>
          </p:cNvSpPr>
          <p:nvPr>
            <p:ph type="sldNum" sz="quarter" idx="5"/>
          </p:nvPr>
        </p:nvSpPr>
        <p:spPr/>
        <p:txBody>
          <a:bodyPr/>
          <a:lstStyle/>
          <a:p>
            <a:fld id="{3148CB07-8CD7-2344-B537-35AB757F6E4F}" type="slidenum">
              <a:rPr lang="en-US" smtClean="0"/>
              <a:t>14</a:t>
            </a:fld>
            <a:endParaRPr lang="en-US"/>
          </a:p>
        </p:txBody>
      </p:sp>
    </p:spTree>
    <p:extLst>
      <p:ext uri="{BB962C8B-B14F-4D97-AF65-F5344CB8AC3E}">
        <p14:creationId xmlns:p14="http://schemas.microsoft.com/office/powerpoint/2010/main" val="1976935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BD53F-B07B-5D4F-D361-A389B17D3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1A778-F425-3AEA-57EA-301B584D2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BF9FF2-B332-0E3D-156E-61C9249AA419}"/>
              </a:ext>
            </a:extLst>
          </p:cNvPr>
          <p:cNvSpPr>
            <a:spLocks noGrp="1"/>
          </p:cNvSpPr>
          <p:nvPr>
            <p:ph type="body" idx="1"/>
          </p:nvPr>
        </p:nvSpPr>
        <p:spPr/>
        <p:txBody>
          <a:bodyPr/>
          <a:lstStyle/>
          <a:p>
            <a:pPr lvl="1">
              <a:buBlip>
                <a:blip r:embed="rId3"/>
              </a:buBlip>
            </a:pPr>
            <a:r>
              <a:rPr lang="en-US" dirty="0">
                <a:latin typeface="Gotham Medium" pitchFamily="2" charset="0"/>
                <a:cs typeface="Gotham Medium" pitchFamily="2" charset="0"/>
              </a:rPr>
              <a:t>Everything in writing</a:t>
            </a:r>
          </a:p>
          <a:p>
            <a:pPr lvl="1">
              <a:buBlip>
                <a:blip r:embed="rId3"/>
              </a:buBlip>
            </a:pPr>
            <a:r>
              <a:rPr lang="en-US" dirty="0">
                <a:latin typeface="Gotham Medium" pitchFamily="2" charset="0"/>
                <a:cs typeface="Gotham Medium" pitchFamily="2" charset="0"/>
              </a:rPr>
              <a:t>Scope creep – planning away from agreed KPIs</a:t>
            </a:r>
          </a:p>
          <a:p>
            <a:pPr lvl="1">
              <a:buBlip>
                <a:blip r:embed="rId3"/>
              </a:buBlip>
            </a:pPr>
            <a:r>
              <a:rPr lang="en-US" dirty="0">
                <a:latin typeface="Gotham Medium" pitchFamily="2" charset="0"/>
                <a:cs typeface="Gotham Medium" pitchFamily="2" charset="0"/>
              </a:rPr>
              <a:t>Project management – sticking to time and            managing all parties (giving them enough time)</a:t>
            </a:r>
          </a:p>
          <a:p>
            <a:pPr lvl="1">
              <a:buBlip>
                <a:blip r:embed="rId3"/>
              </a:buBlip>
            </a:pPr>
            <a:r>
              <a:rPr lang="en-US" dirty="0">
                <a:latin typeface="Gotham Medium" pitchFamily="2" charset="0"/>
                <a:cs typeface="Gotham Medium" pitchFamily="2" charset="0"/>
              </a:rPr>
              <a:t>Trafficking, tagging and tracking issues (</a:t>
            </a:r>
            <a:r>
              <a:rPr lang="en-US" dirty="0" err="1">
                <a:latin typeface="Gotham Medium" pitchFamily="2" charset="0"/>
                <a:cs typeface="Gotham Medium" pitchFamily="2" charset="0"/>
              </a:rPr>
              <a:t>inc</a:t>
            </a:r>
            <a:r>
              <a:rPr lang="en-US" dirty="0">
                <a:latin typeface="Gotham Medium" pitchFamily="2" charset="0"/>
                <a:cs typeface="Gotham Medium" pitchFamily="2" charset="0"/>
              </a:rPr>
              <a:t> CRM integration) – make time for testing</a:t>
            </a:r>
          </a:p>
          <a:p>
            <a:pPr lvl="1">
              <a:buBlip>
                <a:blip r:embed="rId3"/>
              </a:buBlip>
            </a:pPr>
            <a:r>
              <a:rPr lang="en-US" dirty="0">
                <a:latin typeface="Gotham Medium" pitchFamily="2" charset="0"/>
                <a:cs typeface="Gotham Medium" pitchFamily="2" charset="0"/>
              </a:rPr>
              <a:t>Creative specs - ensure all are collected, distributed, and built to spec</a:t>
            </a:r>
          </a:p>
          <a:p>
            <a:pPr lvl="1">
              <a:buBlip>
                <a:blip r:embed="rId3"/>
              </a:buBlip>
            </a:pPr>
            <a:r>
              <a:rPr lang="en-US" dirty="0">
                <a:latin typeface="Gotham Medium" pitchFamily="2" charset="0"/>
                <a:cs typeface="Gotham Medium" pitchFamily="2" charset="0"/>
              </a:rPr>
              <a:t>Agreed delivery metrics – </a:t>
            </a:r>
            <a:r>
              <a:rPr lang="en-US" dirty="0" err="1">
                <a:latin typeface="Gotham Medium" pitchFamily="2" charset="0"/>
                <a:cs typeface="Gotham Medium" pitchFamily="2" charset="0"/>
              </a:rPr>
              <a:t>whos</a:t>
            </a:r>
            <a:r>
              <a:rPr lang="en-US" dirty="0">
                <a:latin typeface="Gotham Medium" pitchFamily="2" charset="0"/>
                <a:cs typeface="Gotham Medium" pitchFamily="2" charset="0"/>
              </a:rPr>
              <a:t> stats are we going with</a:t>
            </a:r>
          </a:p>
          <a:p>
            <a:pPr lvl="1">
              <a:buBlip>
                <a:blip r:embed="rId3"/>
              </a:buBlip>
            </a:pPr>
            <a:r>
              <a:rPr lang="en-US" dirty="0">
                <a:latin typeface="Gotham Medium" pitchFamily="2" charset="0"/>
                <a:cs typeface="Gotham Medium" pitchFamily="2" charset="0"/>
              </a:rPr>
              <a:t>Transparency and attribution – suppliers place in the funnel</a:t>
            </a:r>
            <a:endParaRPr lang="en-US" dirty="0"/>
          </a:p>
          <a:p>
            <a:endParaRPr lang="en-US" dirty="0"/>
          </a:p>
        </p:txBody>
      </p:sp>
      <p:sp>
        <p:nvSpPr>
          <p:cNvPr id="4" name="Slide Number Placeholder 3">
            <a:extLst>
              <a:ext uri="{FF2B5EF4-FFF2-40B4-BE49-F238E27FC236}">
                <a16:creationId xmlns:a16="http://schemas.microsoft.com/office/drawing/2014/main" id="{5A02A983-F36C-15D1-F3C5-1B6CBBF38FDF}"/>
              </a:ext>
            </a:extLst>
          </p:cNvPr>
          <p:cNvSpPr>
            <a:spLocks noGrp="1"/>
          </p:cNvSpPr>
          <p:nvPr>
            <p:ph type="sldNum" sz="quarter" idx="5"/>
          </p:nvPr>
        </p:nvSpPr>
        <p:spPr/>
        <p:txBody>
          <a:bodyPr/>
          <a:lstStyle/>
          <a:p>
            <a:fld id="{3148CB07-8CD7-2344-B537-35AB757F6E4F}" type="slidenum">
              <a:rPr lang="en-US" smtClean="0"/>
              <a:t>15</a:t>
            </a:fld>
            <a:endParaRPr lang="en-US"/>
          </a:p>
        </p:txBody>
      </p:sp>
    </p:spTree>
    <p:extLst>
      <p:ext uri="{BB962C8B-B14F-4D97-AF65-F5344CB8AC3E}">
        <p14:creationId xmlns:p14="http://schemas.microsoft.com/office/powerpoint/2010/main" val="506221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811DB-C7CA-BD8A-662B-82FD68CC3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11C61-DD12-B3E6-82F7-95DB99558D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92957-9F82-4113-E14D-91374B4C35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0A82B5-D91E-4A9D-0F01-13E10432DA81}"/>
              </a:ext>
            </a:extLst>
          </p:cNvPr>
          <p:cNvSpPr>
            <a:spLocks noGrp="1"/>
          </p:cNvSpPr>
          <p:nvPr>
            <p:ph type="sldNum" sz="quarter" idx="5"/>
          </p:nvPr>
        </p:nvSpPr>
        <p:spPr/>
        <p:txBody>
          <a:bodyPr/>
          <a:lstStyle/>
          <a:p>
            <a:fld id="{3148CB07-8CD7-2344-B537-35AB757F6E4F}" type="slidenum">
              <a:rPr lang="en-US" smtClean="0"/>
              <a:t>16</a:t>
            </a:fld>
            <a:endParaRPr lang="en-US"/>
          </a:p>
        </p:txBody>
      </p:sp>
    </p:spTree>
    <p:extLst>
      <p:ext uri="{BB962C8B-B14F-4D97-AF65-F5344CB8AC3E}">
        <p14:creationId xmlns:p14="http://schemas.microsoft.com/office/powerpoint/2010/main" val="2155748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8CB07-8CD7-2344-B537-35AB757F6E4F}" type="slidenum">
              <a:rPr lang="en-US" smtClean="0"/>
              <a:t>17</a:t>
            </a:fld>
            <a:endParaRPr lang="en-US"/>
          </a:p>
        </p:txBody>
      </p:sp>
    </p:spTree>
    <p:extLst>
      <p:ext uri="{BB962C8B-B14F-4D97-AF65-F5344CB8AC3E}">
        <p14:creationId xmlns:p14="http://schemas.microsoft.com/office/powerpoint/2010/main" val="244926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10754-E394-A805-7366-A4949E5FE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E953F-71EB-B09D-7CE7-A37169832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3586E-394C-4B88-EBE8-E6D204ED1E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A065ED-158A-415D-CD13-BEBB6F2347CD}"/>
              </a:ext>
            </a:extLst>
          </p:cNvPr>
          <p:cNvSpPr>
            <a:spLocks noGrp="1"/>
          </p:cNvSpPr>
          <p:nvPr>
            <p:ph type="sldNum" sz="quarter" idx="5"/>
          </p:nvPr>
        </p:nvSpPr>
        <p:spPr/>
        <p:txBody>
          <a:bodyPr/>
          <a:lstStyle/>
          <a:p>
            <a:fld id="{3148CB07-8CD7-2344-B537-35AB757F6E4F}" type="slidenum">
              <a:rPr lang="en-US" smtClean="0"/>
              <a:t>18</a:t>
            </a:fld>
            <a:endParaRPr lang="en-US"/>
          </a:p>
        </p:txBody>
      </p:sp>
    </p:spTree>
    <p:extLst>
      <p:ext uri="{BB962C8B-B14F-4D97-AF65-F5344CB8AC3E}">
        <p14:creationId xmlns:p14="http://schemas.microsoft.com/office/powerpoint/2010/main" val="1752817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8CB07-8CD7-2344-B537-35AB757F6E4F}" type="slidenum">
              <a:rPr lang="en-US" smtClean="0"/>
              <a:t>19</a:t>
            </a:fld>
            <a:endParaRPr lang="en-US"/>
          </a:p>
        </p:txBody>
      </p:sp>
    </p:spTree>
    <p:extLst>
      <p:ext uri="{BB962C8B-B14F-4D97-AF65-F5344CB8AC3E}">
        <p14:creationId xmlns:p14="http://schemas.microsoft.com/office/powerpoint/2010/main" val="4041401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873E7-4132-0D9F-59B1-CF85509A28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56E08B8-FE0B-FC56-0B3B-2C631BC32B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2B5EFB3-41A6-ABC3-5E51-A886D7BE7964}"/>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5" name="Footer Placeholder 4">
            <a:extLst>
              <a:ext uri="{FF2B5EF4-FFF2-40B4-BE49-F238E27FC236}">
                <a16:creationId xmlns:a16="http://schemas.microsoft.com/office/drawing/2014/main" id="{9DB9E2ED-2D85-9B46-1690-C782CB115E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8BB85-2614-FF7B-9C2C-9038139A575B}"/>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1804462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0454-3244-F290-E482-F56B864D8D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B7152F3-559A-D5E7-B4AD-4DEA87B7E4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8531633-3213-118D-FF32-B28AAE998618}"/>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5" name="Footer Placeholder 4">
            <a:extLst>
              <a:ext uri="{FF2B5EF4-FFF2-40B4-BE49-F238E27FC236}">
                <a16:creationId xmlns:a16="http://schemas.microsoft.com/office/drawing/2014/main" id="{1C8BE7F8-D36F-4D08-7D17-67FF4DF874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7B1AB1-67D4-A571-29F2-E6C7D7D534B0}"/>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3510567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E964-001D-C187-662B-D4C3C4AA984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9F07B58-38A3-8FDF-DC2B-887D0E68F4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0DAAA42-6228-8E56-77DB-C719B7CA3E76}"/>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5" name="Footer Placeholder 4">
            <a:extLst>
              <a:ext uri="{FF2B5EF4-FFF2-40B4-BE49-F238E27FC236}">
                <a16:creationId xmlns:a16="http://schemas.microsoft.com/office/drawing/2014/main" id="{73B0F30B-F430-F416-04D3-362C4BD27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CF301-D839-208B-7036-E85326973265}"/>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433689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1288-BA14-580E-F924-DF916BB7646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7353522-81DB-3BF4-0D02-B11B2E8688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9FB4C96-5C82-F762-A1D3-5BDF1795017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B5A1BD3-744F-F814-4582-1EF7CBCCBB7A}"/>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6" name="Footer Placeholder 5">
            <a:extLst>
              <a:ext uri="{FF2B5EF4-FFF2-40B4-BE49-F238E27FC236}">
                <a16:creationId xmlns:a16="http://schemas.microsoft.com/office/drawing/2014/main" id="{65E10DA7-28D0-ED7F-336A-1F9CD456A9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B1B626-F02D-06F8-7630-720107B6C2BB}"/>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145047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07D02-60E6-EF89-E132-F99A7377040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BD22E8E-3C4C-217F-3778-701C56501D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822A572-426A-D8B6-5EE4-E5B674A9C70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E2A25-0988-FFD1-61F6-2500E24136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86954A5-F1C7-0893-2DF5-FB88405FC51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2749851-AEAA-9E29-F137-041D7FCF7DAD}"/>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8" name="Footer Placeholder 7">
            <a:extLst>
              <a:ext uri="{FF2B5EF4-FFF2-40B4-BE49-F238E27FC236}">
                <a16:creationId xmlns:a16="http://schemas.microsoft.com/office/drawing/2014/main" id="{6BB80C9C-A124-FA1A-7DA9-49182F1138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655490-E8B1-9C64-1B41-98BC1BA1BABC}"/>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902880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0876-144D-580A-85E1-9E693AF9588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81C6C29-F173-29F0-61EC-ABB032AFB963}"/>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4" name="Footer Placeholder 3">
            <a:extLst>
              <a:ext uri="{FF2B5EF4-FFF2-40B4-BE49-F238E27FC236}">
                <a16:creationId xmlns:a16="http://schemas.microsoft.com/office/drawing/2014/main" id="{A2071B85-9FBD-1E4F-9C51-BF8C9881D5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FB945F-9A1D-A7E7-8AD9-AA3284F8F1D6}"/>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4064948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E8B350-ADA2-767C-AE81-AA62AC850D0B}"/>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3" name="Footer Placeholder 2">
            <a:extLst>
              <a:ext uri="{FF2B5EF4-FFF2-40B4-BE49-F238E27FC236}">
                <a16:creationId xmlns:a16="http://schemas.microsoft.com/office/drawing/2014/main" id="{C6303701-F13F-6EE8-01EA-CA836ED638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8CD559-9087-FE71-8121-28B811C331FF}"/>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3883507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43B2-EBAB-CAA2-C4B1-F74A3DE37D3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01873F3-0308-811C-0CF9-CD16412A3B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BF4B419-949F-D93C-DF08-FC96DA075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9FACEB3-9234-040C-6D0C-83A5199399EF}"/>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6" name="Footer Placeholder 5">
            <a:extLst>
              <a:ext uri="{FF2B5EF4-FFF2-40B4-BE49-F238E27FC236}">
                <a16:creationId xmlns:a16="http://schemas.microsoft.com/office/drawing/2014/main" id="{C940C60D-A9A5-CD7A-8259-771EF2447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51669C-C461-8AE4-9D97-5F267B19A6D0}"/>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311263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3715-BA5F-F569-C418-B2CF2771222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6C64D4B-5595-971F-89D9-6ECC58E5A6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17B5B5-4123-81C2-AEC8-601E046434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8F85112-B0EA-08F6-BA30-F9018CA58882}"/>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6" name="Footer Placeholder 5">
            <a:extLst>
              <a:ext uri="{FF2B5EF4-FFF2-40B4-BE49-F238E27FC236}">
                <a16:creationId xmlns:a16="http://schemas.microsoft.com/office/drawing/2014/main" id="{F49ED69B-CA9E-6169-1DA0-66CB2AA900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DB8723-B6EB-1D5A-8112-ADDF5B404F73}"/>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1265809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AF21-278C-1F8F-BC2F-EED0C73EBA6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3C36DF-6B3D-66C0-4B84-445928C46FC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D4A8BA-5F14-3E05-CBC5-4FE8C88C4C64}"/>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5" name="Footer Placeholder 4">
            <a:extLst>
              <a:ext uri="{FF2B5EF4-FFF2-40B4-BE49-F238E27FC236}">
                <a16:creationId xmlns:a16="http://schemas.microsoft.com/office/drawing/2014/main" id="{7A83D9AF-E73D-E933-53C2-08BD85D242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45DF3-6ACE-C314-56BD-6E7A1B777782}"/>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4215299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F964AE-EE7A-034B-E1E2-63878D35912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CB40F59-AB9C-F156-113E-69F279A55B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2E31794-9515-38F0-5276-571D97220831}"/>
              </a:ext>
            </a:extLst>
          </p:cNvPr>
          <p:cNvSpPr>
            <a:spLocks noGrp="1"/>
          </p:cNvSpPr>
          <p:nvPr>
            <p:ph type="dt" sz="half" idx="10"/>
          </p:nvPr>
        </p:nvSpPr>
        <p:spPr/>
        <p:txBody>
          <a:bodyPr/>
          <a:lstStyle/>
          <a:p>
            <a:fld id="{4DD42E20-741D-E54C-9D29-7165E0B31FEA}" type="datetimeFigureOut">
              <a:rPr lang="en-US" smtClean="0"/>
              <a:t>12/2/24</a:t>
            </a:fld>
            <a:endParaRPr lang="en-US"/>
          </a:p>
        </p:txBody>
      </p:sp>
      <p:sp>
        <p:nvSpPr>
          <p:cNvPr id="5" name="Footer Placeholder 4">
            <a:extLst>
              <a:ext uri="{FF2B5EF4-FFF2-40B4-BE49-F238E27FC236}">
                <a16:creationId xmlns:a16="http://schemas.microsoft.com/office/drawing/2014/main" id="{E6B9B740-87BF-FB27-2B5A-C1151C5FC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DD43C-87B6-1E63-9FDF-77075728E172}"/>
              </a:ext>
            </a:extLst>
          </p:cNvPr>
          <p:cNvSpPr>
            <a:spLocks noGrp="1"/>
          </p:cNvSpPr>
          <p:nvPr>
            <p:ph type="sldNum" sz="quarter" idx="12"/>
          </p:nvPr>
        </p:nvSpPr>
        <p:spPr/>
        <p:txBody>
          <a:bodyPr/>
          <a:lstStyle/>
          <a:p>
            <a:fld id="{18CCAD8E-0B46-2C47-A90B-42B40237AA73}" type="slidenum">
              <a:rPr lang="en-US" smtClean="0"/>
              <a:t>‹#›</a:t>
            </a:fld>
            <a:endParaRPr lang="en-US"/>
          </a:p>
        </p:txBody>
      </p:sp>
    </p:spTree>
    <p:extLst>
      <p:ext uri="{BB962C8B-B14F-4D97-AF65-F5344CB8AC3E}">
        <p14:creationId xmlns:p14="http://schemas.microsoft.com/office/powerpoint/2010/main" val="106411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05C712-737E-40D8-9C88-9510261584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0515709-7955-FA3D-82E1-0986D5B763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E363A7-C532-08D1-9E49-C570004BE1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D42E20-741D-E54C-9D29-7165E0B31FEA}" type="datetimeFigureOut">
              <a:rPr lang="en-US" smtClean="0"/>
              <a:t>12/2/24</a:t>
            </a:fld>
            <a:endParaRPr lang="en-US"/>
          </a:p>
        </p:txBody>
      </p:sp>
      <p:sp>
        <p:nvSpPr>
          <p:cNvPr id="5" name="Footer Placeholder 4">
            <a:extLst>
              <a:ext uri="{FF2B5EF4-FFF2-40B4-BE49-F238E27FC236}">
                <a16:creationId xmlns:a16="http://schemas.microsoft.com/office/drawing/2014/main" id="{03A7E23D-BDBA-4EB6-5859-628832EE05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C9DB834-F106-BF91-DB97-18DE52832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CCAD8E-0B46-2C47-A90B-42B40237AA73}" type="slidenum">
              <a:rPr lang="en-US" smtClean="0"/>
              <a:t>‹#›</a:t>
            </a:fld>
            <a:endParaRPr lang="en-US"/>
          </a:p>
        </p:txBody>
      </p:sp>
    </p:spTree>
    <p:extLst>
      <p:ext uri="{BB962C8B-B14F-4D97-AF65-F5344CB8AC3E}">
        <p14:creationId xmlns:p14="http://schemas.microsoft.com/office/powerpoint/2010/main" val="55640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jpeg"/><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jpeg"/><Relationship Id="rId3" Type="http://schemas.openxmlformats.org/officeDocument/2006/relationships/image" Target="../media/image10.jpg"/><Relationship Id="rId7" Type="http://schemas.openxmlformats.org/officeDocument/2006/relationships/image" Target="../media/image14.emf"/><Relationship Id="rId12" Type="http://schemas.openxmlformats.org/officeDocument/2006/relationships/image" Target="../media/image19.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3.png"/><Relationship Id="rId7"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jpg"/><Relationship Id="rId10" Type="http://schemas.openxmlformats.org/officeDocument/2006/relationships/image" Target="../media/image2.jpeg"/><Relationship Id="rId4" Type="http://schemas.openxmlformats.org/officeDocument/2006/relationships/image" Target="../media/image22.emf"/><Relationship Id="rId9" Type="http://schemas.openxmlformats.org/officeDocument/2006/relationships/image" Target="../media/image27.emf"/></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9.png"/><Relationship Id="rId4" Type="http://schemas.openxmlformats.org/officeDocument/2006/relationships/image" Target="../media/image31.emf"/></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7"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2.emf"/><Relationship Id="rId4" Type="http://schemas.openxmlformats.org/officeDocument/2006/relationships/image" Target="../media/image31.emf"/></Relationships>
</file>

<file path=ppt/slides/_rels/slide1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30.emf"/><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0.emf"/><Relationship Id="rId7" Type="http://schemas.openxmlformats.org/officeDocument/2006/relationships/image" Target="../media/image33.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4.emf"/><Relationship Id="rId4" Type="http://schemas.openxmlformats.org/officeDocument/2006/relationships/image" Target="../media/image31.emf"/><Relationship Id="rId9"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emf"/><Relationship Id="rId7" Type="http://schemas.openxmlformats.org/officeDocument/2006/relationships/image" Target="../media/image33.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4.emf"/><Relationship Id="rId10" Type="http://schemas.openxmlformats.org/officeDocument/2006/relationships/image" Target="../media/image2.jpeg"/><Relationship Id="rId4" Type="http://schemas.openxmlformats.org/officeDocument/2006/relationships/image" Target="../media/image31.emf"/><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emf"/><Relationship Id="rId7" Type="http://schemas.openxmlformats.org/officeDocument/2006/relationships/image" Target="../media/image32.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emf"/><Relationship Id="rId11" Type="http://schemas.openxmlformats.org/officeDocument/2006/relationships/image" Target="../media/image2.jpeg"/><Relationship Id="rId5" Type="http://schemas.openxmlformats.org/officeDocument/2006/relationships/image" Target="../media/image36.emf"/><Relationship Id="rId10" Type="http://schemas.openxmlformats.org/officeDocument/2006/relationships/image" Target="../media/image29.png"/><Relationship Id="rId4" Type="http://schemas.openxmlformats.org/officeDocument/2006/relationships/image" Target="../media/image31.emf"/><Relationship Id="rId9" Type="http://schemas.openxmlformats.org/officeDocument/2006/relationships/image" Target="../media/image35.emf"/></Relationships>
</file>

<file path=ppt/slides/_rels/slide16.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7.emf"/><Relationship Id="rId7" Type="http://schemas.openxmlformats.org/officeDocument/2006/relationships/image" Target="../media/image41.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image" Target="../media/image39.emf"/><Relationship Id="rId10" Type="http://schemas.openxmlformats.org/officeDocument/2006/relationships/image" Target="../media/image2.jpeg"/><Relationship Id="rId4" Type="http://schemas.openxmlformats.org/officeDocument/2006/relationships/image" Target="../media/image38.emf"/><Relationship Id="rId9" Type="http://schemas.openxmlformats.org/officeDocument/2006/relationships/image" Target="../media/image43.emf"/></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45.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3C28-981B-551E-E04F-C1D56E8E8A59}"/>
              </a:ext>
            </a:extLst>
          </p:cNvPr>
          <p:cNvSpPr>
            <a:spLocks noGrp="1"/>
          </p:cNvSpPr>
          <p:nvPr>
            <p:ph type="title"/>
          </p:nvPr>
        </p:nvSpPr>
        <p:spPr/>
        <p:txBody>
          <a:bodyPr/>
          <a:lstStyle/>
          <a:p>
            <a:r>
              <a:rPr lang="en-US" dirty="0"/>
              <a:t>COVER</a:t>
            </a:r>
          </a:p>
        </p:txBody>
      </p:sp>
      <p:graphicFrame>
        <p:nvGraphicFramePr>
          <p:cNvPr id="16" name="Content Placeholder 15">
            <a:extLst>
              <a:ext uri="{FF2B5EF4-FFF2-40B4-BE49-F238E27FC236}">
                <a16:creationId xmlns:a16="http://schemas.microsoft.com/office/drawing/2014/main" id="{003D5465-8B90-DF63-527A-123BF2D03DD3}"/>
              </a:ext>
            </a:extLst>
          </p:cNvPr>
          <p:cNvGraphicFramePr>
            <a:graphicFrameLocks noGrp="1"/>
          </p:cNvGraphicFramePr>
          <p:nvPr>
            <p:ph idx="1"/>
            <p:extLst>
              <p:ext uri="{D42A27DB-BD31-4B8C-83A1-F6EECF244321}">
                <p14:modId xmlns:p14="http://schemas.microsoft.com/office/powerpoint/2010/main" val="519626558"/>
              </p:ext>
            </p:extLst>
          </p:nvPr>
        </p:nvGraphicFramePr>
        <p:xfrm>
          <a:off x="3238500" y="3912394"/>
          <a:ext cx="5715000" cy="730060"/>
        </p:xfrm>
        <a:graphic>
          <a:graphicData uri="http://schemas.openxmlformats.org/drawingml/2006/table">
            <a:tbl>
              <a:tblPr/>
              <a:tblGrid>
                <a:gridCol w="5715000">
                  <a:extLst>
                    <a:ext uri="{9D8B030D-6E8A-4147-A177-3AD203B41FA5}">
                      <a16:colId xmlns:a16="http://schemas.microsoft.com/office/drawing/2014/main" val="1114013272"/>
                    </a:ext>
                  </a:extLst>
                </a:gridCol>
              </a:tblGrid>
              <a:tr h="0">
                <a:tc>
                  <a:txBody>
                    <a:bodyPr/>
                    <a:lstStyle/>
                    <a:p>
                      <a:pPr>
                        <a:lnSpc>
                          <a:spcPts val="1350"/>
                        </a:lnSpc>
                      </a:pPr>
                      <a:r>
                        <a:rPr lang="en-AU" sz="1200" b="1" dirty="0">
                          <a:solidFill>
                            <a:schemeClr val="tx1"/>
                          </a:solidFill>
                          <a:effectLst/>
                          <a:latin typeface="Helvetica" pitchFamily="2" charset="0"/>
                        </a:rPr>
                        <a:t>Jane Sennett</a:t>
                      </a:r>
                      <a:endParaRPr lang="en-AU" dirty="0">
                        <a:solidFill>
                          <a:schemeClr val="tx1"/>
                        </a:solidFill>
                        <a:effectLst/>
                      </a:endParaRPr>
                    </a:p>
                  </a:txBody>
                  <a:tcPr marL="0" marR="0" marT="0" marB="0" anchor="ctr">
                    <a:lnL>
                      <a:noFill/>
                    </a:lnL>
                    <a:lnR>
                      <a:noFill/>
                    </a:lnR>
                    <a:lnT>
                      <a:noFill/>
                    </a:lnT>
                    <a:lnB>
                      <a:noFill/>
                    </a:lnB>
                    <a:noFill/>
                  </a:tcPr>
                </a:tc>
                <a:extLst>
                  <a:ext uri="{0D108BD9-81ED-4DB2-BD59-A6C34878D82A}">
                    <a16:rowId xmlns:a16="http://schemas.microsoft.com/office/drawing/2014/main" val="2922330270"/>
                  </a:ext>
                </a:extLst>
              </a:tr>
              <a:tr h="0">
                <a:tc>
                  <a:txBody>
                    <a:bodyPr/>
                    <a:lstStyle/>
                    <a:p>
                      <a:pPr>
                        <a:lnSpc>
                          <a:spcPts val="1350"/>
                        </a:lnSpc>
                      </a:pPr>
                      <a:r>
                        <a:rPr lang="en-AU" sz="1800" b="0" i="0" u="none" strike="noStrike" kern="1200" dirty="0">
                          <a:solidFill>
                            <a:schemeClr val="tx1"/>
                          </a:solidFill>
                          <a:effectLst/>
                          <a:latin typeface="+mn-lt"/>
                          <a:ea typeface="+mn-ea"/>
                          <a:cs typeface="+mn-cs"/>
                        </a:rPr>
                        <a:t>Julia </a:t>
                      </a:r>
                      <a:r>
                        <a:rPr lang="en-AU" sz="1800" b="0" i="0" u="none" strike="noStrike" kern="1200" dirty="0" err="1">
                          <a:solidFill>
                            <a:schemeClr val="tx1"/>
                          </a:solidFill>
                          <a:effectLst/>
                          <a:latin typeface="+mn-lt"/>
                          <a:ea typeface="+mn-ea"/>
                          <a:cs typeface="+mn-cs"/>
                        </a:rPr>
                        <a:t>McVittie</a:t>
                      </a:r>
                      <a:endParaRPr lang="en-AU" sz="18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ts val="1350"/>
                        </a:lnSpc>
                        <a:spcBef>
                          <a:spcPts val="0"/>
                        </a:spcBef>
                        <a:spcAft>
                          <a:spcPts val="0"/>
                        </a:spcAft>
                        <a:buClrTx/>
                        <a:buSzTx/>
                        <a:buFontTx/>
                        <a:buNone/>
                        <a:tabLst/>
                        <a:defRPr/>
                      </a:pPr>
                      <a:r>
                        <a:rPr lang="en-AU" sz="1800" b="1" i="0" kern="1200" dirty="0">
                          <a:solidFill>
                            <a:schemeClr val="tx1"/>
                          </a:solidFill>
                          <a:effectLst/>
                          <a:latin typeface="+mn-lt"/>
                          <a:ea typeface="+mn-ea"/>
                          <a:cs typeface="+mn-cs"/>
                        </a:rPr>
                        <a:t>Michelle Errington</a:t>
                      </a:r>
                    </a:p>
                    <a:p>
                      <a:pPr>
                        <a:lnSpc>
                          <a:spcPts val="1350"/>
                        </a:lnSpc>
                      </a:pPr>
                      <a:endParaRPr lang="en-AU" dirty="0">
                        <a:solidFill>
                          <a:schemeClr val="tx1"/>
                        </a:solidFill>
                        <a:effectLst/>
                      </a:endParaRPr>
                    </a:p>
                  </a:txBody>
                  <a:tcPr marL="0" marR="0" marT="0" marB="0" anchor="ctr">
                    <a:lnL>
                      <a:noFill/>
                    </a:lnL>
                    <a:lnR>
                      <a:noFill/>
                    </a:lnR>
                    <a:lnT>
                      <a:noFill/>
                    </a:lnT>
                    <a:lnB>
                      <a:noFill/>
                    </a:lnB>
                    <a:noFill/>
                  </a:tcPr>
                </a:tc>
                <a:extLst>
                  <a:ext uri="{0D108BD9-81ED-4DB2-BD59-A6C34878D82A}">
                    <a16:rowId xmlns:a16="http://schemas.microsoft.com/office/drawing/2014/main" val="1569673122"/>
                  </a:ext>
                </a:extLst>
              </a:tr>
            </a:tbl>
          </a:graphicData>
        </a:graphic>
      </p:graphicFrame>
      <p:sp>
        <p:nvSpPr>
          <p:cNvPr id="9" name="Rectangle 8">
            <a:extLst>
              <a:ext uri="{FF2B5EF4-FFF2-40B4-BE49-F238E27FC236}">
                <a16:creationId xmlns:a16="http://schemas.microsoft.com/office/drawing/2014/main" id="{CF7CBD22-5174-81E8-404C-0745E5030ECF}"/>
              </a:ext>
            </a:extLst>
          </p:cNvPr>
          <p:cNvSpPr/>
          <p:nvPr/>
        </p:nvSpPr>
        <p:spPr>
          <a:xfrm>
            <a:off x="-633045" y="-132648"/>
            <a:ext cx="13173388" cy="8363296"/>
          </a:xfrm>
          <a:prstGeom prst="rect">
            <a:avLst/>
          </a:prstGeom>
          <a:solidFill>
            <a:srgbClr val="FF0000"/>
          </a:solidFill>
          <a:ln w="1143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86E02B9-285E-7220-93B4-4D671C7F0183}"/>
              </a:ext>
            </a:extLst>
          </p:cNvPr>
          <p:cNvSpPr/>
          <p:nvPr/>
        </p:nvSpPr>
        <p:spPr>
          <a:xfrm rot="558655">
            <a:off x="-794566" y="800687"/>
            <a:ext cx="13290611" cy="7185021"/>
          </a:xfrm>
          <a:prstGeom prst="rect">
            <a:avLst/>
          </a:prstGeom>
          <a:solidFill>
            <a:srgbClr val="FFC000"/>
          </a:solidFill>
          <a:ln w="317500" cmpd="thinThick">
            <a:solidFill>
              <a:schemeClr val="bg1"/>
            </a:solidFill>
            <a:extLst>
              <a:ext uri="{C807C97D-BFC1-408E-A445-0C87EB9F89A2}">
                <ask:lineSketchStyleProps xmlns:ask="http://schemas.microsoft.com/office/drawing/2018/sketchyshapes" sd="1729882978">
                  <a:custGeom>
                    <a:avLst/>
                    <a:gdLst>
                      <a:gd name="connsiteX0" fmla="*/ 0 w 13290611"/>
                      <a:gd name="connsiteY0" fmla="*/ 0 h 7185021"/>
                      <a:gd name="connsiteX1" fmla="*/ 444947 w 13290611"/>
                      <a:gd name="connsiteY1" fmla="*/ 0 h 7185021"/>
                      <a:gd name="connsiteX2" fmla="*/ 1288611 w 13290611"/>
                      <a:gd name="connsiteY2" fmla="*/ 0 h 7185021"/>
                      <a:gd name="connsiteX3" fmla="*/ 1866464 w 13290611"/>
                      <a:gd name="connsiteY3" fmla="*/ 0 h 7185021"/>
                      <a:gd name="connsiteX4" fmla="*/ 2710129 w 13290611"/>
                      <a:gd name="connsiteY4" fmla="*/ 0 h 7185021"/>
                      <a:gd name="connsiteX5" fmla="*/ 2889263 w 13290611"/>
                      <a:gd name="connsiteY5" fmla="*/ 0 h 7185021"/>
                      <a:gd name="connsiteX6" fmla="*/ 3068398 w 13290611"/>
                      <a:gd name="connsiteY6" fmla="*/ 0 h 7185021"/>
                      <a:gd name="connsiteX7" fmla="*/ 3912062 w 13290611"/>
                      <a:gd name="connsiteY7" fmla="*/ 0 h 7185021"/>
                      <a:gd name="connsiteX8" fmla="*/ 4489915 w 13290611"/>
                      <a:gd name="connsiteY8" fmla="*/ 0 h 7185021"/>
                      <a:gd name="connsiteX9" fmla="*/ 5067768 w 13290611"/>
                      <a:gd name="connsiteY9" fmla="*/ 0 h 7185021"/>
                      <a:gd name="connsiteX10" fmla="*/ 5778527 w 13290611"/>
                      <a:gd name="connsiteY10" fmla="*/ 0 h 7185021"/>
                      <a:gd name="connsiteX11" fmla="*/ 5957661 w 13290611"/>
                      <a:gd name="connsiteY11" fmla="*/ 0 h 7185021"/>
                      <a:gd name="connsiteX12" fmla="*/ 6136795 w 13290611"/>
                      <a:gd name="connsiteY12" fmla="*/ 0 h 7185021"/>
                      <a:gd name="connsiteX13" fmla="*/ 6714648 w 13290611"/>
                      <a:gd name="connsiteY13" fmla="*/ 0 h 7185021"/>
                      <a:gd name="connsiteX14" fmla="*/ 7425407 w 13290611"/>
                      <a:gd name="connsiteY14" fmla="*/ 0 h 7185021"/>
                      <a:gd name="connsiteX15" fmla="*/ 8003259 w 13290611"/>
                      <a:gd name="connsiteY15" fmla="*/ 0 h 7185021"/>
                      <a:gd name="connsiteX16" fmla="*/ 8581112 w 13290611"/>
                      <a:gd name="connsiteY16" fmla="*/ 0 h 7185021"/>
                      <a:gd name="connsiteX17" fmla="*/ 9026058 w 13290611"/>
                      <a:gd name="connsiteY17" fmla="*/ 0 h 7185021"/>
                      <a:gd name="connsiteX18" fmla="*/ 9869723 w 13290611"/>
                      <a:gd name="connsiteY18" fmla="*/ 0 h 7185021"/>
                      <a:gd name="connsiteX19" fmla="*/ 10580482 w 13290611"/>
                      <a:gd name="connsiteY19" fmla="*/ 0 h 7185021"/>
                      <a:gd name="connsiteX20" fmla="*/ 10759616 w 13290611"/>
                      <a:gd name="connsiteY20" fmla="*/ 0 h 7185021"/>
                      <a:gd name="connsiteX21" fmla="*/ 11337469 w 13290611"/>
                      <a:gd name="connsiteY21" fmla="*/ 0 h 7185021"/>
                      <a:gd name="connsiteX22" fmla="*/ 11915322 w 13290611"/>
                      <a:gd name="connsiteY22" fmla="*/ 0 h 7185021"/>
                      <a:gd name="connsiteX23" fmla="*/ 12493174 w 13290611"/>
                      <a:gd name="connsiteY23" fmla="*/ 0 h 7185021"/>
                      <a:gd name="connsiteX24" fmla="*/ 13290611 w 13290611"/>
                      <a:gd name="connsiteY24" fmla="*/ 0 h 7185021"/>
                      <a:gd name="connsiteX25" fmla="*/ 13290611 w 13290611"/>
                      <a:gd name="connsiteY25" fmla="*/ 742452 h 7185021"/>
                      <a:gd name="connsiteX26" fmla="*/ 13290611 w 13290611"/>
                      <a:gd name="connsiteY26" fmla="*/ 1413054 h 7185021"/>
                      <a:gd name="connsiteX27" fmla="*/ 13290611 w 13290611"/>
                      <a:gd name="connsiteY27" fmla="*/ 2083656 h 7185021"/>
                      <a:gd name="connsiteX28" fmla="*/ 13290611 w 13290611"/>
                      <a:gd name="connsiteY28" fmla="*/ 2754258 h 7185021"/>
                      <a:gd name="connsiteX29" fmla="*/ 13290611 w 13290611"/>
                      <a:gd name="connsiteY29" fmla="*/ 3281160 h 7185021"/>
                      <a:gd name="connsiteX30" fmla="*/ 13290611 w 13290611"/>
                      <a:gd name="connsiteY30" fmla="*/ 3951762 h 7185021"/>
                      <a:gd name="connsiteX31" fmla="*/ 13290611 w 13290611"/>
                      <a:gd name="connsiteY31" fmla="*/ 4550513 h 7185021"/>
                      <a:gd name="connsiteX32" fmla="*/ 13290611 w 13290611"/>
                      <a:gd name="connsiteY32" fmla="*/ 4933714 h 7185021"/>
                      <a:gd name="connsiteX33" fmla="*/ 13290611 w 13290611"/>
                      <a:gd name="connsiteY33" fmla="*/ 5604316 h 7185021"/>
                      <a:gd name="connsiteX34" fmla="*/ 13290611 w 13290611"/>
                      <a:gd name="connsiteY34" fmla="*/ 6346769 h 7185021"/>
                      <a:gd name="connsiteX35" fmla="*/ 13290611 w 13290611"/>
                      <a:gd name="connsiteY35" fmla="*/ 7185021 h 7185021"/>
                      <a:gd name="connsiteX36" fmla="*/ 12446946 w 13290611"/>
                      <a:gd name="connsiteY36" fmla="*/ 7185021 h 7185021"/>
                      <a:gd name="connsiteX37" fmla="*/ 11736187 w 13290611"/>
                      <a:gd name="connsiteY37" fmla="*/ 7185021 h 7185021"/>
                      <a:gd name="connsiteX38" fmla="*/ 11158335 w 13290611"/>
                      <a:gd name="connsiteY38" fmla="*/ 7185021 h 7185021"/>
                      <a:gd name="connsiteX39" fmla="*/ 10846294 w 13290611"/>
                      <a:gd name="connsiteY39" fmla="*/ 7185021 h 7185021"/>
                      <a:gd name="connsiteX40" fmla="*/ 10401348 w 13290611"/>
                      <a:gd name="connsiteY40" fmla="*/ 7185021 h 7185021"/>
                      <a:gd name="connsiteX41" fmla="*/ 10222213 w 13290611"/>
                      <a:gd name="connsiteY41" fmla="*/ 7185021 h 7185021"/>
                      <a:gd name="connsiteX42" fmla="*/ 9777267 w 13290611"/>
                      <a:gd name="connsiteY42" fmla="*/ 7185021 h 7185021"/>
                      <a:gd name="connsiteX43" fmla="*/ 9066508 w 13290611"/>
                      <a:gd name="connsiteY43" fmla="*/ 7185021 h 7185021"/>
                      <a:gd name="connsiteX44" fmla="*/ 8621562 w 13290611"/>
                      <a:gd name="connsiteY44" fmla="*/ 7185021 h 7185021"/>
                      <a:gd name="connsiteX45" fmla="*/ 7777897 w 13290611"/>
                      <a:gd name="connsiteY45" fmla="*/ 7185021 h 7185021"/>
                      <a:gd name="connsiteX46" fmla="*/ 7067138 w 13290611"/>
                      <a:gd name="connsiteY46" fmla="*/ 7185021 h 7185021"/>
                      <a:gd name="connsiteX47" fmla="*/ 6888004 w 13290611"/>
                      <a:gd name="connsiteY47" fmla="*/ 7185021 h 7185021"/>
                      <a:gd name="connsiteX48" fmla="*/ 6708869 w 13290611"/>
                      <a:gd name="connsiteY48" fmla="*/ 7185021 h 7185021"/>
                      <a:gd name="connsiteX49" fmla="*/ 5865204 w 13290611"/>
                      <a:gd name="connsiteY49" fmla="*/ 7185021 h 7185021"/>
                      <a:gd name="connsiteX50" fmla="*/ 5553164 w 13290611"/>
                      <a:gd name="connsiteY50" fmla="*/ 7185021 h 7185021"/>
                      <a:gd name="connsiteX51" fmla="*/ 5241124 w 13290611"/>
                      <a:gd name="connsiteY51" fmla="*/ 7185021 h 7185021"/>
                      <a:gd name="connsiteX52" fmla="*/ 4397459 w 13290611"/>
                      <a:gd name="connsiteY52" fmla="*/ 7185021 h 7185021"/>
                      <a:gd name="connsiteX53" fmla="*/ 4218324 w 13290611"/>
                      <a:gd name="connsiteY53" fmla="*/ 7185021 h 7185021"/>
                      <a:gd name="connsiteX54" fmla="*/ 3906284 w 13290611"/>
                      <a:gd name="connsiteY54" fmla="*/ 7185021 h 7185021"/>
                      <a:gd name="connsiteX55" fmla="*/ 3062619 w 13290611"/>
                      <a:gd name="connsiteY55" fmla="*/ 7185021 h 7185021"/>
                      <a:gd name="connsiteX56" fmla="*/ 2750579 w 13290611"/>
                      <a:gd name="connsiteY56" fmla="*/ 7185021 h 7185021"/>
                      <a:gd name="connsiteX57" fmla="*/ 1906914 w 13290611"/>
                      <a:gd name="connsiteY57" fmla="*/ 7185021 h 7185021"/>
                      <a:gd name="connsiteX58" fmla="*/ 1594873 w 13290611"/>
                      <a:gd name="connsiteY58" fmla="*/ 7185021 h 7185021"/>
                      <a:gd name="connsiteX59" fmla="*/ 1017021 w 13290611"/>
                      <a:gd name="connsiteY59" fmla="*/ 7185021 h 7185021"/>
                      <a:gd name="connsiteX60" fmla="*/ 0 w 13290611"/>
                      <a:gd name="connsiteY60" fmla="*/ 7185021 h 7185021"/>
                      <a:gd name="connsiteX61" fmla="*/ 0 w 13290611"/>
                      <a:gd name="connsiteY61" fmla="*/ 6586269 h 7185021"/>
                      <a:gd name="connsiteX62" fmla="*/ 0 w 13290611"/>
                      <a:gd name="connsiteY62" fmla="*/ 5843817 h 7185021"/>
                      <a:gd name="connsiteX63" fmla="*/ 0 w 13290611"/>
                      <a:gd name="connsiteY63" fmla="*/ 5388766 h 7185021"/>
                      <a:gd name="connsiteX64" fmla="*/ 0 w 13290611"/>
                      <a:gd name="connsiteY64" fmla="*/ 4646314 h 7185021"/>
                      <a:gd name="connsiteX65" fmla="*/ 0 w 13290611"/>
                      <a:gd name="connsiteY65" fmla="*/ 4191262 h 7185021"/>
                      <a:gd name="connsiteX66" fmla="*/ 0 w 13290611"/>
                      <a:gd name="connsiteY66" fmla="*/ 3808061 h 7185021"/>
                      <a:gd name="connsiteX67" fmla="*/ 0 w 13290611"/>
                      <a:gd name="connsiteY67" fmla="*/ 3424860 h 7185021"/>
                      <a:gd name="connsiteX68" fmla="*/ 0 w 13290611"/>
                      <a:gd name="connsiteY68" fmla="*/ 2897958 h 7185021"/>
                      <a:gd name="connsiteX69" fmla="*/ 0 w 13290611"/>
                      <a:gd name="connsiteY69" fmla="*/ 2299207 h 7185021"/>
                      <a:gd name="connsiteX70" fmla="*/ 0 w 13290611"/>
                      <a:gd name="connsiteY70" fmla="*/ 1844155 h 7185021"/>
                      <a:gd name="connsiteX71" fmla="*/ 0 w 13290611"/>
                      <a:gd name="connsiteY71" fmla="*/ 1317254 h 7185021"/>
                      <a:gd name="connsiteX72" fmla="*/ 0 w 13290611"/>
                      <a:gd name="connsiteY72" fmla="*/ 934053 h 7185021"/>
                      <a:gd name="connsiteX73" fmla="*/ 0 w 13290611"/>
                      <a:gd name="connsiteY73" fmla="*/ 550852 h 7185021"/>
                      <a:gd name="connsiteX74" fmla="*/ 0 w 13290611"/>
                      <a:gd name="connsiteY74" fmla="*/ 0 h 7185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3290611" h="7185021" fill="none" extrusionOk="0">
                        <a:moveTo>
                          <a:pt x="0" y="0"/>
                        </a:moveTo>
                        <a:cubicBezTo>
                          <a:pt x="197804" y="-17985"/>
                          <a:pt x="233227" y="21674"/>
                          <a:pt x="444947" y="0"/>
                        </a:cubicBezTo>
                        <a:cubicBezTo>
                          <a:pt x="656667" y="-21674"/>
                          <a:pt x="1023091" y="90453"/>
                          <a:pt x="1288611" y="0"/>
                        </a:cubicBezTo>
                        <a:cubicBezTo>
                          <a:pt x="1554131" y="-90453"/>
                          <a:pt x="1726620" y="40723"/>
                          <a:pt x="1866464" y="0"/>
                        </a:cubicBezTo>
                        <a:cubicBezTo>
                          <a:pt x="2006308" y="-40723"/>
                          <a:pt x="2534030" y="29583"/>
                          <a:pt x="2710129" y="0"/>
                        </a:cubicBezTo>
                        <a:cubicBezTo>
                          <a:pt x="2886229" y="-29583"/>
                          <a:pt x="2824041" y="19692"/>
                          <a:pt x="2889263" y="0"/>
                        </a:cubicBezTo>
                        <a:cubicBezTo>
                          <a:pt x="2954485" y="-19692"/>
                          <a:pt x="2988421" y="17629"/>
                          <a:pt x="3068398" y="0"/>
                        </a:cubicBezTo>
                        <a:cubicBezTo>
                          <a:pt x="3148375" y="-17629"/>
                          <a:pt x="3493858" y="12365"/>
                          <a:pt x="3912062" y="0"/>
                        </a:cubicBezTo>
                        <a:cubicBezTo>
                          <a:pt x="4330266" y="-12365"/>
                          <a:pt x="4205775" y="25743"/>
                          <a:pt x="4489915" y="0"/>
                        </a:cubicBezTo>
                        <a:cubicBezTo>
                          <a:pt x="4774055" y="-25743"/>
                          <a:pt x="4849090" y="48643"/>
                          <a:pt x="5067768" y="0"/>
                        </a:cubicBezTo>
                        <a:cubicBezTo>
                          <a:pt x="5286446" y="-48643"/>
                          <a:pt x="5614033" y="74771"/>
                          <a:pt x="5778527" y="0"/>
                        </a:cubicBezTo>
                        <a:cubicBezTo>
                          <a:pt x="5943021" y="-74771"/>
                          <a:pt x="5905181" y="2296"/>
                          <a:pt x="5957661" y="0"/>
                        </a:cubicBezTo>
                        <a:cubicBezTo>
                          <a:pt x="6010141" y="-2296"/>
                          <a:pt x="6073238" y="2651"/>
                          <a:pt x="6136795" y="0"/>
                        </a:cubicBezTo>
                        <a:cubicBezTo>
                          <a:pt x="6200352" y="-2651"/>
                          <a:pt x="6558330" y="41720"/>
                          <a:pt x="6714648" y="0"/>
                        </a:cubicBezTo>
                        <a:cubicBezTo>
                          <a:pt x="6870966" y="-41720"/>
                          <a:pt x="7160790" y="44488"/>
                          <a:pt x="7425407" y="0"/>
                        </a:cubicBezTo>
                        <a:cubicBezTo>
                          <a:pt x="7690024" y="-44488"/>
                          <a:pt x="7793338" y="52684"/>
                          <a:pt x="8003259" y="0"/>
                        </a:cubicBezTo>
                        <a:cubicBezTo>
                          <a:pt x="8213180" y="-52684"/>
                          <a:pt x="8366476" y="38226"/>
                          <a:pt x="8581112" y="0"/>
                        </a:cubicBezTo>
                        <a:cubicBezTo>
                          <a:pt x="8795748" y="-38226"/>
                          <a:pt x="8879093" y="3552"/>
                          <a:pt x="9026058" y="0"/>
                        </a:cubicBezTo>
                        <a:cubicBezTo>
                          <a:pt x="9173023" y="-3552"/>
                          <a:pt x="9462185" y="92313"/>
                          <a:pt x="9869723" y="0"/>
                        </a:cubicBezTo>
                        <a:cubicBezTo>
                          <a:pt x="10277262" y="-92313"/>
                          <a:pt x="10306849" y="50963"/>
                          <a:pt x="10580482" y="0"/>
                        </a:cubicBezTo>
                        <a:cubicBezTo>
                          <a:pt x="10854115" y="-50963"/>
                          <a:pt x="10689827" y="7159"/>
                          <a:pt x="10759616" y="0"/>
                        </a:cubicBezTo>
                        <a:cubicBezTo>
                          <a:pt x="10829405" y="-7159"/>
                          <a:pt x="11056306" y="57275"/>
                          <a:pt x="11337469" y="0"/>
                        </a:cubicBezTo>
                        <a:cubicBezTo>
                          <a:pt x="11618632" y="-57275"/>
                          <a:pt x="11768047" y="54014"/>
                          <a:pt x="11915322" y="0"/>
                        </a:cubicBezTo>
                        <a:cubicBezTo>
                          <a:pt x="12062597" y="-54014"/>
                          <a:pt x="12271159" y="28009"/>
                          <a:pt x="12493174" y="0"/>
                        </a:cubicBezTo>
                        <a:cubicBezTo>
                          <a:pt x="12715189" y="-28009"/>
                          <a:pt x="13011730" y="34745"/>
                          <a:pt x="13290611" y="0"/>
                        </a:cubicBezTo>
                        <a:cubicBezTo>
                          <a:pt x="13322837" y="254190"/>
                          <a:pt x="13221557" y="433158"/>
                          <a:pt x="13290611" y="742452"/>
                        </a:cubicBezTo>
                        <a:cubicBezTo>
                          <a:pt x="13359665" y="1051746"/>
                          <a:pt x="13283374" y="1082494"/>
                          <a:pt x="13290611" y="1413054"/>
                        </a:cubicBezTo>
                        <a:cubicBezTo>
                          <a:pt x="13297848" y="1743614"/>
                          <a:pt x="13225982" y="1899641"/>
                          <a:pt x="13290611" y="2083656"/>
                        </a:cubicBezTo>
                        <a:cubicBezTo>
                          <a:pt x="13355240" y="2267671"/>
                          <a:pt x="13234690" y="2585719"/>
                          <a:pt x="13290611" y="2754258"/>
                        </a:cubicBezTo>
                        <a:cubicBezTo>
                          <a:pt x="13346532" y="2922797"/>
                          <a:pt x="13289210" y="3039594"/>
                          <a:pt x="13290611" y="3281160"/>
                        </a:cubicBezTo>
                        <a:cubicBezTo>
                          <a:pt x="13292012" y="3522726"/>
                          <a:pt x="13236104" y="3761262"/>
                          <a:pt x="13290611" y="3951762"/>
                        </a:cubicBezTo>
                        <a:cubicBezTo>
                          <a:pt x="13345118" y="4142262"/>
                          <a:pt x="13281867" y="4296357"/>
                          <a:pt x="13290611" y="4550513"/>
                        </a:cubicBezTo>
                        <a:cubicBezTo>
                          <a:pt x="13299355" y="4804669"/>
                          <a:pt x="13251762" y="4848868"/>
                          <a:pt x="13290611" y="4933714"/>
                        </a:cubicBezTo>
                        <a:cubicBezTo>
                          <a:pt x="13329460" y="5018560"/>
                          <a:pt x="13266976" y="5299399"/>
                          <a:pt x="13290611" y="5604316"/>
                        </a:cubicBezTo>
                        <a:cubicBezTo>
                          <a:pt x="13314246" y="5909233"/>
                          <a:pt x="13250333" y="6046183"/>
                          <a:pt x="13290611" y="6346769"/>
                        </a:cubicBezTo>
                        <a:cubicBezTo>
                          <a:pt x="13330889" y="6647355"/>
                          <a:pt x="13279444" y="7005608"/>
                          <a:pt x="13290611" y="7185021"/>
                        </a:cubicBezTo>
                        <a:cubicBezTo>
                          <a:pt x="13077764" y="7238135"/>
                          <a:pt x="12827115" y="7145831"/>
                          <a:pt x="12446946" y="7185021"/>
                        </a:cubicBezTo>
                        <a:cubicBezTo>
                          <a:pt x="12066777" y="7224211"/>
                          <a:pt x="12014179" y="7185008"/>
                          <a:pt x="11736187" y="7185021"/>
                        </a:cubicBezTo>
                        <a:cubicBezTo>
                          <a:pt x="11458195" y="7185034"/>
                          <a:pt x="11394494" y="7177530"/>
                          <a:pt x="11158335" y="7185021"/>
                        </a:cubicBezTo>
                        <a:cubicBezTo>
                          <a:pt x="10922176" y="7192512"/>
                          <a:pt x="10983336" y="7166957"/>
                          <a:pt x="10846294" y="7185021"/>
                        </a:cubicBezTo>
                        <a:cubicBezTo>
                          <a:pt x="10709252" y="7203085"/>
                          <a:pt x="10599963" y="7169553"/>
                          <a:pt x="10401348" y="7185021"/>
                        </a:cubicBezTo>
                        <a:cubicBezTo>
                          <a:pt x="10202733" y="7200489"/>
                          <a:pt x="10295167" y="7166174"/>
                          <a:pt x="10222213" y="7185021"/>
                        </a:cubicBezTo>
                        <a:cubicBezTo>
                          <a:pt x="10149259" y="7203868"/>
                          <a:pt x="9996905" y="7157559"/>
                          <a:pt x="9777267" y="7185021"/>
                        </a:cubicBezTo>
                        <a:cubicBezTo>
                          <a:pt x="9557629" y="7212483"/>
                          <a:pt x="9229238" y="7108538"/>
                          <a:pt x="9066508" y="7185021"/>
                        </a:cubicBezTo>
                        <a:cubicBezTo>
                          <a:pt x="8903778" y="7261504"/>
                          <a:pt x="8719215" y="7183295"/>
                          <a:pt x="8621562" y="7185021"/>
                        </a:cubicBezTo>
                        <a:cubicBezTo>
                          <a:pt x="8523909" y="7186747"/>
                          <a:pt x="7975753" y="7102367"/>
                          <a:pt x="7777897" y="7185021"/>
                        </a:cubicBezTo>
                        <a:cubicBezTo>
                          <a:pt x="7580042" y="7267675"/>
                          <a:pt x="7404261" y="7171258"/>
                          <a:pt x="7067138" y="7185021"/>
                        </a:cubicBezTo>
                        <a:cubicBezTo>
                          <a:pt x="6730015" y="7198784"/>
                          <a:pt x="6932621" y="7164519"/>
                          <a:pt x="6888004" y="7185021"/>
                        </a:cubicBezTo>
                        <a:cubicBezTo>
                          <a:pt x="6843387" y="7205523"/>
                          <a:pt x="6744904" y="7166381"/>
                          <a:pt x="6708869" y="7185021"/>
                        </a:cubicBezTo>
                        <a:cubicBezTo>
                          <a:pt x="6672835" y="7203661"/>
                          <a:pt x="6213830" y="7183084"/>
                          <a:pt x="5865204" y="7185021"/>
                        </a:cubicBezTo>
                        <a:cubicBezTo>
                          <a:pt x="5516578" y="7186958"/>
                          <a:pt x="5652216" y="7162354"/>
                          <a:pt x="5553164" y="7185021"/>
                        </a:cubicBezTo>
                        <a:cubicBezTo>
                          <a:pt x="5454112" y="7207688"/>
                          <a:pt x="5391676" y="7173748"/>
                          <a:pt x="5241124" y="7185021"/>
                        </a:cubicBezTo>
                        <a:cubicBezTo>
                          <a:pt x="5090572" y="7196294"/>
                          <a:pt x="4595746" y="7110244"/>
                          <a:pt x="4397459" y="7185021"/>
                        </a:cubicBezTo>
                        <a:cubicBezTo>
                          <a:pt x="4199172" y="7259798"/>
                          <a:pt x="4276178" y="7176367"/>
                          <a:pt x="4218324" y="7185021"/>
                        </a:cubicBezTo>
                        <a:cubicBezTo>
                          <a:pt x="4160471" y="7193675"/>
                          <a:pt x="3978820" y="7151754"/>
                          <a:pt x="3906284" y="7185021"/>
                        </a:cubicBezTo>
                        <a:cubicBezTo>
                          <a:pt x="3833748" y="7218288"/>
                          <a:pt x="3416135" y="7121839"/>
                          <a:pt x="3062619" y="7185021"/>
                        </a:cubicBezTo>
                        <a:cubicBezTo>
                          <a:pt x="2709103" y="7248203"/>
                          <a:pt x="2863015" y="7150029"/>
                          <a:pt x="2750579" y="7185021"/>
                        </a:cubicBezTo>
                        <a:cubicBezTo>
                          <a:pt x="2638143" y="7220013"/>
                          <a:pt x="2092848" y="7167273"/>
                          <a:pt x="1906914" y="7185021"/>
                        </a:cubicBezTo>
                        <a:cubicBezTo>
                          <a:pt x="1720981" y="7202769"/>
                          <a:pt x="1704885" y="7155180"/>
                          <a:pt x="1594873" y="7185021"/>
                        </a:cubicBezTo>
                        <a:cubicBezTo>
                          <a:pt x="1484861" y="7214862"/>
                          <a:pt x="1179645" y="7143859"/>
                          <a:pt x="1017021" y="7185021"/>
                        </a:cubicBezTo>
                        <a:cubicBezTo>
                          <a:pt x="854397" y="7226183"/>
                          <a:pt x="358650" y="7111546"/>
                          <a:pt x="0" y="7185021"/>
                        </a:cubicBezTo>
                        <a:cubicBezTo>
                          <a:pt x="-46725" y="7000414"/>
                          <a:pt x="37136" y="6831703"/>
                          <a:pt x="0" y="6586269"/>
                        </a:cubicBezTo>
                        <a:cubicBezTo>
                          <a:pt x="-37136" y="6340835"/>
                          <a:pt x="81831" y="6146227"/>
                          <a:pt x="0" y="5843817"/>
                        </a:cubicBezTo>
                        <a:cubicBezTo>
                          <a:pt x="-81831" y="5541407"/>
                          <a:pt x="27831" y="5504239"/>
                          <a:pt x="0" y="5388766"/>
                        </a:cubicBezTo>
                        <a:cubicBezTo>
                          <a:pt x="-27831" y="5273293"/>
                          <a:pt x="74491" y="4880831"/>
                          <a:pt x="0" y="4646314"/>
                        </a:cubicBezTo>
                        <a:cubicBezTo>
                          <a:pt x="-74491" y="4411797"/>
                          <a:pt x="42761" y="4392660"/>
                          <a:pt x="0" y="4191262"/>
                        </a:cubicBezTo>
                        <a:cubicBezTo>
                          <a:pt x="-42761" y="3989864"/>
                          <a:pt x="32241" y="3956965"/>
                          <a:pt x="0" y="3808061"/>
                        </a:cubicBezTo>
                        <a:cubicBezTo>
                          <a:pt x="-32241" y="3659157"/>
                          <a:pt x="22144" y="3578456"/>
                          <a:pt x="0" y="3424860"/>
                        </a:cubicBezTo>
                        <a:cubicBezTo>
                          <a:pt x="-22144" y="3271264"/>
                          <a:pt x="3262" y="3122748"/>
                          <a:pt x="0" y="2897958"/>
                        </a:cubicBezTo>
                        <a:cubicBezTo>
                          <a:pt x="-3262" y="2673168"/>
                          <a:pt x="46252" y="2427243"/>
                          <a:pt x="0" y="2299207"/>
                        </a:cubicBezTo>
                        <a:cubicBezTo>
                          <a:pt x="-46252" y="2171171"/>
                          <a:pt x="51498" y="1968341"/>
                          <a:pt x="0" y="1844155"/>
                        </a:cubicBezTo>
                        <a:cubicBezTo>
                          <a:pt x="-51498" y="1719969"/>
                          <a:pt x="52695" y="1528962"/>
                          <a:pt x="0" y="1317254"/>
                        </a:cubicBezTo>
                        <a:cubicBezTo>
                          <a:pt x="-52695" y="1105546"/>
                          <a:pt x="44083" y="1038730"/>
                          <a:pt x="0" y="934053"/>
                        </a:cubicBezTo>
                        <a:cubicBezTo>
                          <a:pt x="-44083" y="829376"/>
                          <a:pt x="13456" y="662550"/>
                          <a:pt x="0" y="550852"/>
                        </a:cubicBezTo>
                        <a:cubicBezTo>
                          <a:pt x="-13456" y="439154"/>
                          <a:pt x="32060" y="216997"/>
                          <a:pt x="0" y="0"/>
                        </a:cubicBezTo>
                        <a:close/>
                      </a:path>
                      <a:path w="13290611" h="7185021" stroke="0" extrusionOk="0">
                        <a:moveTo>
                          <a:pt x="0" y="0"/>
                        </a:moveTo>
                        <a:cubicBezTo>
                          <a:pt x="309402" y="-28636"/>
                          <a:pt x="621434" y="73266"/>
                          <a:pt x="843665" y="0"/>
                        </a:cubicBezTo>
                        <a:cubicBezTo>
                          <a:pt x="1065897" y="-73266"/>
                          <a:pt x="1089864" y="43250"/>
                          <a:pt x="1288611" y="0"/>
                        </a:cubicBezTo>
                        <a:cubicBezTo>
                          <a:pt x="1487358" y="-43250"/>
                          <a:pt x="1581602" y="37907"/>
                          <a:pt x="1733558" y="0"/>
                        </a:cubicBezTo>
                        <a:cubicBezTo>
                          <a:pt x="1885514" y="-37907"/>
                          <a:pt x="2189718" y="47774"/>
                          <a:pt x="2444317" y="0"/>
                        </a:cubicBezTo>
                        <a:cubicBezTo>
                          <a:pt x="2698916" y="-47774"/>
                          <a:pt x="2774588" y="3104"/>
                          <a:pt x="2889263" y="0"/>
                        </a:cubicBezTo>
                        <a:cubicBezTo>
                          <a:pt x="3003938" y="-3104"/>
                          <a:pt x="3448116" y="27186"/>
                          <a:pt x="3600022" y="0"/>
                        </a:cubicBezTo>
                        <a:cubicBezTo>
                          <a:pt x="3751928" y="-27186"/>
                          <a:pt x="3756517" y="36889"/>
                          <a:pt x="3912062" y="0"/>
                        </a:cubicBezTo>
                        <a:cubicBezTo>
                          <a:pt x="4067607" y="-36889"/>
                          <a:pt x="4530366" y="46748"/>
                          <a:pt x="4755727" y="0"/>
                        </a:cubicBezTo>
                        <a:cubicBezTo>
                          <a:pt x="4981089" y="-46748"/>
                          <a:pt x="5145843" y="58711"/>
                          <a:pt x="5466486" y="0"/>
                        </a:cubicBezTo>
                        <a:cubicBezTo>
                          <a:pt x="5787129" y="-58711"/>
                          <a:pt x="5958381" y="84665"/>
                          <a:pt x="6177245" y="0"/>
                        </a:cubicBezTo>
                        <a:cubicBezTo>
                          <a:pt x="6396109" y="-84665"/>
                          <a:pt x="6726634" y="23024"/>
                          <a:pt x="6888004" y="0"/>
                        </a:cubicBezTo>
                        <a:cubicBezTo>
                          <a:pt x="7049374" y="-23024"/>
                          <a:pt x="7238196" y="20970"/>
                          <a:pt x="7332950" y="0"/>
                        </a:cubicBezTo>
                        <a:cubicBezTo>
                          <a:pt x="7427704" y="-20970"/>
                          <a:pt x="7656774" y="326"/>
                          <a:pt x="7777897" y="0"/>
                        </a:cubicBezTo>
                        <a:cubicBezTo>
                          <a:pt x="7899020" y="-326"/>
                          <a:pt x="8134791" y="19780"/>
                          <a:pt x="8355749" y="0"/>
                        </a:cubicBezTo>
                        <a:cubicBezTo>
                          <a:pt x="8576707" y="-19780"/>
                          <a:pt x="8718068" y="68833"/>
                          <a:pt x="8933602" y="0"/>
                        </a:cubicBezTo>
                        <a:cubicBezTo>
                          <a:pt x="9149136" y="-68833"/>
                          <a:pt x="9228839" y="22536"/>
                          <a:pt x="9378549" y="0"/>
                        </a:cubicBezTo>
                        <a:cubicBezTo>
                          <a:pt x="9528259" y="-22536"/>
                          <a:pt x="9548812" y="36126"/>
                          <a:pt x="9690589" y="0"/>
                        </a:cubicBezTo>
                        <a:cubicBezTo>
                          <a:pt x="9832366" y="-36126"/>
                          <a:pt x="10339417" y="38108"/>
                          <a:pt x="10534254" y="0"/>
                        </a:cubicBezTo>
                        <a:cubicBezTo>
                          <a:pt x="10729091" y="-38108"/>
                          <a:pt x="10910053" y="13701"/>
                          <a:pt x="11112107" y="0"/>
                        </a:cubicBezTo>
                        <a:cubicBezTo>
                          <a:pt x="11314161" y="-13701"/>
                          <a:pt x="11365652" y="41395"/>
                          <a:pt x="11557053" y="0"/>
                        </a:cubicBezTo>
                        <a:cubicBezTo>
                          <a:pt x="11748454" y="-41395"/>
                          <a:pt x="11812578" y="19204"/>
                          <a:pt x="12002000" y="0"/>
                        </a:cubicBezTo>
                        <a:cubicBezTo>
                          <a:pt x="12191422" y="-19204"/>
                          <a:pt x="12234462" y="35951"/>
                          <a:pt x="12314040" y="0"/>
                        </a:cubicBezTo>
                        <a:cubicBezTo>
                          <a:pt x="12393618" y="-35951"/>
                          <a:pt x="13003583" y="76491"/>
                          <a:pt x="13290611" y="0"/>
                        </a:cubicBezTo>
                        <a:cubicBezTo>
                          <a:pt x="13369321" y="188467"/>
                          <a:pt x="13249438" y="481017"/>
                          <a:pt x="13290611" y="670602"/>
                        </a:cubicBezTo>
                        <a:cubicBezTo>
                          <a:pt x="13331784" y="860187"/>
                          <a:pt x="13248168" y="920846"/>
                          <a:pt x="13290611" y="1053803"/>
                        </a:cubicBezTo>
                        <a:cubicBezTo>
                          <a:pt x="13333054" y="1186760"/>
                          <a:pt x="13275607" y="1378740"/>
                          <a:pt x="13290611" y="1580705"/>
                        </a:cubicBezTo>
                        <a:cubicBezTo>
                          <a:pt x="13305615" y="1782670"/>
                          <a:pt x="13287072" y="2083751"/>
                          <a:pt x="13290611" y="2251307"/>
                        </a:cubicBezTo>
                        <a:cubicBezTo>
                          <a:pt x="13294150" y="2418863"/>
                          <a:pt x="13284083" y="2643442"/>
                          <a:pt x="13290611" y="2850058"/>
                        </a:cubicBezTo>
                        <a:cubicBezTo>
                          <a:pt x="13297139" y="3056674"/>
                          <a:pt x="13231962" y="3221718"/>
                          <a:pt x="13290611" y="3448810"/>
                        </a:cubicBezTo>
                        <a:cubicBezTo>
                          <a:pt x="13349260" y="3675902"/>
                          <a:pt x="13254692" y="3706932"/>
                          <a:pt x="13290611" y="3903861"/>
                        </a:cubicBezTo>
                        <a:cubicBezTo>
                          <a:pt x="13326530" y="4100790"/>
                          <a:pt x="13265574" y="4196382"/>
                          <a:pt x="13290611" y="4358913"/>
                        </a:cubicBezTo>
                        <a:cubicBezTo>
                          <a:pt x="13315648" y="4521444"/>
                          <a:pt x="13230555" y="4790350"/>
                          <a:pt x="13290611" y="4957664"/>
                        </a:cubicBezTo>
                        <a:cubicBezTo>
                          <a:pt x="13350667" y="5124978"/>
                          <a:pt x="13242168" y="5289380"/>
                          <a:pt x="13290611" y="5412716"/>
                        </a:cubicBezTo>
                        <a:cubicBezTo>
                          <a:pt x="13339054" y="5536052"/>
                          <a:pt x="13254003" y="5766879"/>
                          <a:pt x="13290611" y="6011468"/>
                        </a:cubicBezTo>
                        <a:cubicBezTo>
                          <a:pt x="13327219" y="6256057"/>
                          <a:pt x="13240612" y="6784940"/>
                          <a:pt x="13290611" y="7185021"/>
                        </a:cubicBezTo>
                        <a:cubicBezTo>
                          <a:pt x="13170318" y="7226442"/>
                          <a:pt x="13001614" y="7142609"/>
                          <a:pt x="12845664" y="7185021"/>
                        </a:cubicBezTo>
                        <a:cubicBezTo>
                          <a:pt x="12689714" y="7227433"/>
                          <a:pt x="12548384" y="7142590"/>
                          <a:pt x="12267812" y="7185021"/>
                        </a:cubicBezTo>
                        <a:cubicBezTo>
                          <a:pt x="11987240" y="7227452"/>
                          <a:pt x="11612420" y="7097175"/>
                          <a:pt x="11424147" y="7185021"/>
                        </a:cubicBezTo>
                        <a:cubicBezTo>
                          <a:pt x="11235875" y="7272867"/>
                          <a:pt x="10808928" y="7164047"/>
                          <a:pt x="10580482" y="7185021"/>
                        </a:cubicBezTo>
                        <a:cubicBezTo>
                          <a:pt x="10352036" y="7205995"/>
                          <a:pt x="10371193" y="7165771"/>
                          <a:pt x="10268442" y="7185021"/>
                        </a:cubicBezTo>
                        <a:cubicBezTo>
                          <a:pt x="10165691" y="7204271"/>
                          <a:pt x="9763777" y="7154964"/>
                          <a:pt x="9557683" y="7185021"/>
                        </a:cubicBezTo>
                        <a:cubicBezTo>
                          <a:pt x="9351589" y="7215078"/>
                          <a:pt x="9238858" y="7161127"/>
                          <a:pt x="9112736" y="7185021"/>
                        </a:cubicBezTo>
                        <a:cubicBezTo>
                          <a:pt x="8986614" y="7208915"/>
                          <a:pt x="9002061" y="7173055"/>
                          <a:pt x="8933602" y="7185021"/>
                        </a:cubicBezTo>
                        <a:cubicBezTo>
                          <a:pt x="8865143" y="7196987"/>
                          <a:pt x="8769828" y="7152184"/>
                          <a:pt x="8621562" y="7185021"/>
                        </a:cubicBezTo>
                        <a:cubicBezTo>
                          <a:pt x="8473296" y="7217858"/>
                          <a:pt x="8384261" y="7177935"/>
                          <a:pt x="8309521" y="7185021"/>
                        </a:cubicBezTo>
                        <a:cubicBezTo>
                          <a:pt x="8234781" y="7192107"/>
                          <a:pt x="7683979" y="7174216"/>
                          <a:pt x="7465856" y="7185021"/>
                        </a:cubicBezTo>
                        <a:cubicBezTo>
                          <a:pt x="7247733" y="7195826"/>
                          <a:pt x="6958204" y="7174201"/>
                          <a:pt x="6755098" y="7185021"/>
                        </a:cubicBezTo>
                        <a:cubicBezTo>
                          <a:pt x="6551992" y="7195841"/>
                          <a:pt x="6334029" y="7118715"/>
                          <a:pt x="6177245" y="7185021"/>
                        </a:cubicBezTo>
                        <a:cubicBezTo>
                          <a:pt x="6020461" y="7251327"/>
                          <a:pt x="5895321" y="7168868"/>
                          <a:pt x="5732298" y="7185021"/>
                        </a:cubicBezTo>
                        <a:cubicBezTo>
                          <a:pt x="5569275" y="7201174"/>
                          <a:pt x="5531457" y="7155276"/>
                          <a:pt x="5420258" y="7185021"/>
                        </a:cubicBezTo>
                        <a:cubicBezTo>
                          <a:pt x="5309059" y="7214766"/>
                          <a:pt x="5279137" y="7165715"/>
                          <a:pt x="5241124" y="7185021"/>
                        </a:cubicBezTo>
                        <a:cubicBezTo>
                          <a:pt x="5203111" y="7204327"/>
                          <a:pt x="4842710" y="7132596"/>
                          <a:pt x="4663271" y="7185021"/>
                        </a:cubicBezTo>
                        <a:cubicBezTo>
                          <a:pt x="4483832" y="7237446"/>
                          <a:pt x="4220168" y="7154323"/>
                          <a:pt x="3819606" y="7185021"/>
                        </a:cubicBezTo>
                        <a:cubicBezTo>
                          <a:pt x="3419045" y="7215719"/>
                          <a:pt x="3362556" y="7163026"/>
                          <a:pt x="3241753" y="7185021"/>
                        </a:cubicBezTo>
                        <a:cubicBezTo>
                          <a:pt x="3120950" y="7207016"/>
                          <a:pt x="2980972" y="7155190"/>
                          <a:pt x="2796807" y="7185021"/>
                        </a:cubicBezTo>
                        <a:cubicBezTo>
                          <a:pt x="2612642" y="7214852"/>
                          <a:pt x="2181195" y="7140690"/>
                          <a:pt x="1953142" y="7185021"/>
                        </a:cubicBezTo>
                        <a:cubicBezTo>
                          <a:pt x="1725089" y="7229352"/>
                          <a:pt x="1403993" y="7184947"/>
                          <a:pt x="1109477" y="7185021"/>
                        </a:cubicBezTo>
                        <a:cubicBezTo>
                          <a:pt x="814961" y="7185095"/>
                          <a:pt x="811265" y="7132877"/>
                          <a:pt x="531624" y="7185021"/>
                        </a:cubicBezTo>
                        <a:cubicBezTo>
                          <a:pt x="251983" y="7237165"/>
                          <a:pt x="146140" y="7180279"/>
                          <a:pt x="0" y="7185021"/>
                        </a:cubicBezTo>
                        <a:cubicBezTo>
                          <a:pt x="-36288" y="7082114"/>
                          <a:pt x="49480" y="6837519"/>
                          <a:pt x="0" y="6729970"/>
                        </a:cubicBezTo>
                        <a:cubicBezTo>
                          <a:pt x="-49480" y="6622421"/>
                          <a:pt x="35373" y="6395946"/>
                          <a:pt x="0" y="6203068"/>
                        </a:cubicBezTo>
                        <a:cubicBezTo>
                          <a:pt x="-35373" y="6010190"/>
                          <a:pt x="40978" y="5665326"/>
                          <a:pt x="0" y="5460616"/>
                        </a:cubicBezTo>
                        <a:cubicBezTo>
                          <a:pt x="-40978" y="5255906"/>
                          <a:pt x="48051" y="5100040"/>
                          <a:pt x="0" y="4933714"/>
                        </a:cubicBezTo>
                        <a:cubicBezTo>
                          <a:pt x="-48051" y="4767388"/>
                          <a:pt x="17372" y="4542901"/>
                          <a:pt x="0" y="4406813"/>
                        </a:cubicBezTo>
                        <a:cubicBezTo>
                          <a:pt x="-17372" y="4270725"/>
                          <a:pt x="37291" y="4167975"/>
                          <a:pt x="0" y="4023612"/>
                        </a:cubicBezTo>
                        <a:cubicBezTo>
                          <a:pt x="-37291" y="3879249"/>
                          <a:pt x="30565" y="3817985"/>
                          <a:pt x="0" y="3640411"/>
                        </a:cubicBezTo>
                        <a:cubicBezTo>
                          <a:pt x="-30565" y="3462837"/>
                          <a:pt x="38172" y="3378317"/>
                          <a:pt x="0" y="3185359"/>
                        </a:cubicBezTo>
                        <a:cubicBezTo>
                          <a:pt x="-38172" y="2992401"/>
                          <a:pt x="69874" y="2787521"/>
                          <a:pt x="0" y="2442907"/>
                        </a:cubicBezTo>
                        <a:cubicBezTo>
                          <a:pt x="-69874" y="2098293"/>
                          <a:pt x="34630" y="2202252"/>
                          <a:pt x="0" y="1987856"/>
                        </a:cubicBezTo>
                        <a:cubicBezTo>
                          <a:pt x="-34630" y="1773460"/>
                          <a:pt x="58263" y="1460851"/>
                          <a:pt x="0" y="1245404"/>
                        </a:cubicBezTo>
                        <a:cubicBezTo>
                          <a:pt x="-58263" y="1029957"/>
                          <a:pt x="31978" y="835881"/>
                          <a:pt x="0" y="646652"/>
                        </a:cubicBezTo>
                        <a:cubicBezTo>
                          <a:pt x="-31978" y="457423"/>
                          <a:pt x="24523" y="17821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C007D24-CCFB-2555-B7D2-937152174A7B}"/>
              </a:ext>
            </a:extLst>
          </p:cNvPr>
          <p:cNvSpPr/>
          <p:nvPr/>
        </p:nvSpPr>
        <p:spPr>
          <a:xfrm>
            <a:off x="-633045" y="5614416"/>
            <a:ext cx="13784879" cy="2323062"/>
          </a:xfrm>
          <a:custGeom>
            <a:avLst/>
            <a:gdLst>
              <a:gd name="connsiteX0" fmla="*/ 0 w 13784879"/>
              <a:gd name="connsiteY0" fmla="*/ 0 h 2323062"/>
              <a:gd name="connsiteX1" fmla="*/ 599343 w 13784879"/>
              <a:gd name="connsiteY1" fmla="*/ 0 h 2323062"/>
              <a:gd name="connsiteX2" fmla="*/ 785139 w 13784879"/>
              <a:gd name="connsiteY2" fmla="*/ 0 h 2323062"/>
              <a:gd name="connsiteX3" fmla="*/ 1522330 w 13784879"/>
              <a:gd name="connsiteY3" fmla="*/ 0 h 2323062"/>
              <a:gd name="connsiteX4" fmla="*/ 1708126 w 13784879"/>
              <a:gd name="connsiteY4" fmla="*/ 0 h 2323062"/>
              <a:gd name="connsiteX5" fmla="*/ 2307469 w 13784879"/>
              <a:gd name="connsiteY5" fmla="*/ 0 h 2323062"/>
              <a:gd name="connsiteX6" fmla="*/ 3182509 w 13784879"/>
              <a:gd name="connsiteY6" fmla="*/ 0 h 2323062"/>
              <a:gd name="connsiteX7" fmla="*/ 4057549 w 13784879"/>
              <a:gd name="connsiteY7" fmla="*/ 0 h 2323062"/>
              <a:gd name="connsiteX8" fmla="*/ 4794741 w 13784879"/>
              <a:gd name="connsiteY8" fmla="*/ 0 h 2323062"/>
              <a:gd name="connsiteX9" fmla="*/ 5256234 w 13784879"/>
              <a:gd name="connsiteY9" fmla="*/ 0 h 2323062"/>
              <a:gd name="connsiteX10" fmla="*/ 5442030 w 13784879"/>
              <a:gd name="connsiteY10" fmla="*/ 0 h 2323062"/>
              <a:gd name="connsiteX11" fmla="*/ 5903524 w 13784879"/>
              <a:gd name="connsiteY11" fmla="*/ 0 h 2323062"/>
              <a:gd name="connsiteX12" fmla="*/ 6640716 w 13784879"/>
              <a:gd name="connsiteY12" fmla="*/ 0 h 2323062"/>
              <a:gd name="connsiteX13" fmla="*/ 7515756 w 13784879"/>
              <a:gd name="connsiteY13" fmla="*/ 0 h 2323062"/>
              <a:gd name="connsiteX14" fmla="*/ 7701552 w 13784879"/>
              <a:gd name="connsiteY14" fmla="*/ 0 h 2323062"/>
              <a:gd name="connsiteX15" fmla="*/ 7887348 w 13784879"/>
              <a:gd name="connsiteY15" fmla="*/ 0 h 2323062"/>
              <a:gd name="connsiteX16" fmla="*/ 8762388 w 13784879"/>
              <a:gd name="connsiteY16" fmla="*/ 0 h 2323062"/>
              <a:gd name="connsiteX17" fmla="*/ 8948184 w 13784879"/>
              <a:gd name="connsiteY17" fmla="*/ 0 h 2323062"/>
              <a:gd name="connsiteX18" fmla="*/ 9547527 w 13784879"/>
              <a:gd name="connsiteY18" fmla="*/ 0 h 2323062"/>
              <a:gd name="connsiteX19" fmla="*/ 9871172 w 13784879"/>
              <a:gd name="connsiteY19" fmla="*/ 0 h 2323062"/>
              <a:gd name="connsiteX20" fmla="*/ 10194817 w 13784879"/>
              <a:gd name="connsiteY20" fmla="*/ 0 h 2323062"/>
              <a:gd name="connsiteX21" fmla="*/ 10518462 w 13784879"/>
              <a:gd name="connsiteY21" fmla="*/ 0 h 2323062"/>
              <a:gd name="connsiteX22" fmla="*/ 10842107 w 13784879"/>
              <a:gd name="connsiteY22" fmla="*/ 0 h 2323062"/>
              <a:gd name="connsiteX23" fmla="*/ 11303601 w 13784879"/>
              <a:gd name="connsiteY23" fmla="*/ 0 h 2323062"/>
              <a:gd name="connsiteX24" fmla="*/ 11627246 w 13784879"/>
              <a:gd name="connsiteY24" fmla="*/ 0 h 2323062"/>
              <a:gd name="connsiteX25" fmla="*/ 12088740 w 13784879"/>
              <a:gd name="connsiteY25" fmla="*/ 0 h 2323062"/>
              <a:gd name="connsiteX26" fmla="*/ 12825931 w 13784879"/>
              <a:gd name="connsiteY26" fmla="*/ 0 h 2323062"/>
              <a:gd name="connsiteX27" fmla="*/ 13149576 w 13784879"/>
              <a:gd name="connsiteY27" fmla="*/ 0 h 2323062"/>
              <a:gd name="connsiteX28" fmla="*/ 13784879 w 13784879"/>
              <a:gd name="connsiteY28" fmla="*/ 0 h 2323062"/>
              <a:gd name="connsiteX29" fmla="*/ 13784879 w 13784879"/>
              <a:gd name="connsiteY29" fmla="*/ 627227 h 2323062"/>
              <a:gd name="connsiteX30" fmla="*/ 13784879 w 13784879"/>
              <a:gd name="connsiteY30" fmla="*/ 1254453 h 2323062"/>
              <a:gd name="connsiteX31" fmla="*/ 13784879 w 13784879"/>
              <a:gd name="connsiteY31" fmla="*/ 1765527 h 2323062"/>
              <a:gd name="connsiteX32" fmla="*/ 13784879 w 13784879"/>
              <a:gd name="connsiteY32" fmla="*/ 2323062 h 2323062"/>
              <a:gd name="connsiteX33" fmla="*/ 13185536 w 13784879"/>
              <a:gd name="connsiteY33" fmla="*/ 2323062 h 2323062"/>
              <a:gd name="connsiteX34" fmla="*/ 12861891 w 13784879"/>
              <a:gd name="connsiteY34" fmla="*/ 2323062 h 2323062"/>
              <a:gd name="connsiteX35" fmla="*/ 12400398 w 13784879"/>
              <a:gd name="connsiteY35" fmla="*/ 2323062 h 2323062"/>
              <a:gd name="connsiteX36" fmla="*/ 11801055 w 13784879"/>
              <a:gd name="connsiteY36" fmla="*/ 2323062 h 2323062"/>
              <a:gd name="connsiteX37" fmla="*/ 11201713 w 13784879"/>
              <a:gd name="connsiteY37" fmla="*/ 2323062 h 2323062"/>
              <a:gd name="connsiteX38" fmla="*/ 10464521 w 13784879"/>
              <a:gd name="connsiteY38" fmla="*/ 2323062 h 2323062"/>
              <a:gd name="connsiteX39" fmla="*/ 10140876 w 13784879"/>
              <a:gd name="connsiteY39" fmla="*/ 2323062 h 2323062"/>
              <a:gd name="connsiteX40" fmla="*/ 9817231 w 13784879"/>
              <a:gd name="connsiteY40" fmla="*/ 2323062 h 2323062"/>
              <a:gd name="connsiteX41" fmla="*/ 8942191 w 13784879"/>
              <a:gd name="connsiteY41" fmla="*/ 2323062 h 2323062"/>
              <a:gd name="connsiteX42" fmla="*/ 8067151 w 13784879"/>
              <a:gd name="connsiteY42" fmla="*/ 2323062 h 2323062"/>
              <a:gd name="connsiteX43" fmla="*/ 7467808 w 13784879"/>
              <a:gd name="connsiteY43" fmla="*/ 2323062 h 2323062"/>
              <a:gd name="connsiteX44" fmla="*/ 7282012 w 13784879"/>
              <a:gd name="connsiteY44" fmla="*/ 2323062 h 2323062"/>
              <a:gd name="connsiteX45" fmla="*/ 7096216 w 13784879"/>
              <a:gd name="connsiteY45" fmla="*/ 2323062 h 2323062"/>
              <a:gd name="connsiteX46" fmla="*/ 6221176 w 13784879"/>
              <a:gd name="connsiteY46" fmla="*/ 2323062 h 2323062"/>
              <a:gd name="connsiteX47" fmla="*/ 5759682 w 13784879"/>
              <a:gd name="connsiteY47" fmla="*/ 2323062 h 2323062"/>
              <a:gd name="connsiteX48" fmla="*/ 4884642 w 13784879"/>
              <a:gd name="connsiteY48" fmla="*/ 2323062 h 2323062"/>
              <a:gd name="connsiteX49" fmla="*/ 4285299 w 13784879"/>
              <a:gd name="connsiteY49" fmla="*/ 2323062 h 2323062"/>
              <a:gd name="connsiteX50" fmla="*/ 4099503 w 13784879"/>
              <a:gd name="connsiteY50" fmla="*/ 2323062 h 2323062"/>
              <a:gd name="connsiteX51" fmla="*/ 3775858 w 13784879"/>
              <a:gd name="connsiteY51" fmla="*/ 2323062 h 2323062"/>
              <a:gd name="connsiteX52" fmla="*/ 3314364 w 13784879"/>
              <a:gd name="connsiteY52" fmla="*/ 2323062 h 2323062"/>
              <a:gd name="connsiteX53" fmla="*/ 2577173 w 13784879"/>
              <a:gd name="connsiteY53" fmla="*/ 2323062 h 2323062"/>
              <a:gd name="connsiteX54" fmla="*/ 1839982 w 13784879"/>
              <a:gd name="connsiteY54" fmla="*/ 2323062 h 2323062"/>
              <a:gd name="connsiteX55" fmla="*/ 1240639 w 13784879"/>
              <a:gd name="connsiteY55" fmla="*/ 2323062 h 2323062"/>
              <a:gd name="connsiteX56" fmla="*/ 779145 w 13784879"/>
              <a:gd name="connsiteY56" fmla="*/ 2323062 h 2323062"/>
              <a:gd name="connsiteX57" fmla="*/ 0 w 13784879"/>
              <a:gd name="connsiteY57" fmla="*/ 2323062 h 2323062"/>
              <a:gd name="connsiteX58" fmla="*/ 0 w 13784879"/>
              <a:gd name="connsiteY58" fmla="*/ 1742297 h 2323062"/>
              <a:gd name="connsiteX59" fmla="*/ 0 w 13784879"/>
              <a:gd name="connsiteY59" fmla="*/ 1161531 h 2323062"/>
              <a:gd name="connsiteX60" fmla="*/ 0 w 13784879"/>
              <a:gd name="connsiteY60" fmla="*/ 534304 h 2323062"/>
              <a:gd name="connsiteX61" fmla="*/ 0 w 13784879"/>
              <a:gd name="connsiteY61" fmla="*/ 0 h 232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784879" h="2323062" fill="none" extrusionOk="0">
                <a:moveTo>
                  <a:pt x="0" y="0"/>
                </a:moveTo>
                <a:cubicBezTo>
                  <a:pt x="231217" y="-20825"/>
                  <a:pt x="424503" y="23149"/>
                  <a:pt x="599343" y="0"/>
                </a:cubicBezTo>
                <a:cubicBezTo>
                  <a:pt x="774183" y="-23149"/>
                  <a:pt x="738338" y="4231"/>
                  <a:pt x="785139" y="0"/>
                </a:cubicBezTo>
                <a:cubicBezTo>
                  <a:pt x="831940" y="-4231"/>
                  <a:pt x="1234109" y="25646"/>
                  <a:pt x="1522330" y="0"/>
                </a:cubicBezTo>
                <a:cubicBezTo>
                  <a:pt x="1810551" y="-25646"/>
                  <a:pt x="1643370" y="2601"/>
                  <a:pt x="1708126" y="0"/>
                </a:cubicBezTo>
                <a:cubicBezTo>
                  <a:pt x="1772882" y="-2601"/>
                  <a:pt x="2152708" y="68225"/>
                  <a:pt x="2307469" y="0"/>
                </a:cubicBezTo>
                <a:cubicBezTo>
                  <a:pt x="2462230" y="-68225"/>
                  <a:pt x="2938800" y="81271"/>
                  <a:pt x="3182509" y="0"/>
                </a:cubicBezTo>
                <a:cubicBezTo>
                  <a:pt x="3426218" y="-81271"/>
                  <a:pt x="3625342" y="43849"/>
                  <a:pt x="4057549" y="0"/>
                </a:cubicBezTo>
                <a:cubicBezTo>
                  <a:pt x="4489756" y="-43849"/>
                  <a:pt x="4456637" y="7692"/>
                  <a:pt x="4794741" y="0"/>
                </a:cubicBezTo>
                <a:cubicBezTo>
                  <a:pt x="5132845" y="-7692"/>
                  <a:pt x="5038982" y="4921"/>
                  <a:pt x="5256234" y="0"/>
                </a:cubicBezTo>
                <a:cubicBezTo>
                  <a:pt x="5473486" y="-4921"/>
                  <a:pt x="5403532" y="18062"/>
                  <a:pt x="5442030" y="0"/>
                </a:cubicBezTo>
                <a:cubicBezTo>
                  <a:pt x="5480528" y="-18062"/>
                  <a:pt x="5684807" y="16016"/>
                  <a:pt x="5903524" y="0"/>
                </a:cubicBezTo>
                <a:cubicBezTo>
                  <a:pt x="6122241" y="-16016"/>
                  <a:pt x="6332298" y="44354"/>
                  <a:pt x="6640716" y="0"/>
                </a:cubicBezTo>
                <a:cubicBezTo>
                  <a:pt x="6949134" y="-44354"/>
                  <a:pt x="7208039" y="58683"/>
                  <a:pt x="7515756" y="0"/>
                </a:cubicBezTo>
                <a:cubicBezTo>
                  <a:pt x="7823473" y="-58683"/>
                  <a:pt x="7645989" y="5106"/>
                  <a:pt x="7701552" y="0"/>
                </a:cubicBezTo>
                <a:cubicBezTo>
                  <a:pt x="7757115" y="-5106"/>
                  <a:pt x="7826279" y="7600"/>
                  <a:pt x="7887348" y="0"/>
                </a:cubicBezTo>
                <a:cubicBezTo>
                  <a:pt x="7948417" y="-7600"/>
                  <a:pt x="8463818" y="76399"/>
                  <a:pt x="8762388" y="0"/>
                </a:cubicBezTo>
                <a:cubicBezTo>
                  <a:pt x="9060958" y="-76399"/>
                  <a:pt x="8897398" y="18242"/>
                  <a:pt x="8948184" y="0"/>
                </a:cubicBezTo>
                <a:cubicBezTo>
                  <a:pt x="8998970" y="-18242"/>
                  <a:pt x="9333740" y="908"/>
                  <a:pt x="9547527" y="0"/>
                </a:cubicBezTo>
                <a:cubicBezTo>
                  <a:pt x="9761314" y="-908"/>
                  <a:pt x="9795172" y="3325"/>
                  <a:pt x="9871172" y="0"/>
                </a:cubicBezTo>
                <a:cubicBezTo>
                  <a:pt x="9947172" y="-3325"/>
                  <a:pt x="10100069" y="5288"/>
                  <a:pt x="10194817" y="0"/>
                </a:cubicBezTo>
                <a:cubicBezTo>
                  <a:pt x="10289565" y="-5288"/>
                  <a:pt x="10411088" y="31491"/>
                  <a:pt x="10518462" y="0"/>
                </a:cubicBezTo>
                <a:cubicBezTo>
                  <a:pt x="10625837" y="-31491"/>
                  <a:pt x="10734409" y="27865"/>
                  <a:pt x="10842107" y="0"/>
                </a:cubicBezTo>
                <a:cubicBezTo>
                  <a:pt x="10949805" y="-27865"/>
                  <a:pt x="11159894" y="52659"/>
                  <a:pt x="11303601" y="0"/>
                </a:cubicBezTo>
                <a:cubicBezTo>
                  <a:pt x="11447308" y="-52659"/>
                  <a:pt x="11513937" y="26611"/>
                  <a:pt x="11627246" y="0"/>
                </a:cubicBezTo>
                <a:cubicBezTo>
                  <a:pt x="11740556" y="-26611"/>
                  <a:pt x="11875165" y="29183"/>
                  <a:pt x="12088740" y="0"/>
                </a:cubicBezTo>
                <a:cubicBezTo>
                  <a:pt x="12302315" y="-29183"/>
                  <a:pt x="12480900" y="43961"/>
                  <a:pt x="12825931" y="0"/>
                </a:cubicBezTo>
                <a:cubicBezTo>
                  <a:pt x="13170962" y="-43961"/>
                  <a:pt x="13000692" y="32208"/>
                  <a:pt x="13149576" y="0"/>
                </a:cubicBezTo>
                <a:cubicBezTo>
                  <a:pt x="13298460" y="-32208"/>
                  <a:pt x="13496344" y="57411"/>
                  <a:pt x="13784879" y="0"/>
                </a:cubicBezTo>
                <a:cubicBezTo>
                  <a:pt x="13790694" y="234301"/>
                  <a:pt x="13769962" y="466726"/>
                  <a:pt x="13784879" y="627227"/>
                </a:cubicBezTo>
                <a:cubicBezTo>
                  <a:pt x="13799796" y="787728"/>
                  <a:pt x="13782072" y="1025383"/>
                  <a:pt x="13784879" y="1254453"/>
                </a:cubicBezTo>
                <a:cubicBezTo>
                  <a:pt x="13787686" y="1483523"/>
                  <a:pt x="13737225" y="1650562"/>
                  <a:pt x="13784879" y="1765527"/>
                </a:cubicBezTo>
                <a:cubicBezTo>
                  <a:pt x="13832533" y="1880492"/>
                  <a:pt x="13759801" y="2066844"/>
                  <a:pt x="13784879" y="2323062"/>
                </a:cubicBezTo>
                <a:cubicBezTo>
                  <a:pt x="13570628" y="2382230"/>
                  <a:pt x="13417418" y="2300937"/>
                  <a:pt x="13185536" y="2323062"/>
                </a:cubicBezTo>
                <a:cubicBezTo>
                  <a:pt x="12953654" y="2345187"/>
                  <a:pt x="12983879" y="2322020"/>
                  <a:pt x="12861891" y="2323062"/>
                </a:cubicBezTo>
                <a:cubicBezTo>
                  <a:pt x="12739904" y="2324104"/>
                  <a:pt x="12520908" y="2305583"/>
                  <a:pt x="12400398" y="2323062"/>
                </a:cubicBezTo>
                <a:cubicBezTo>
                  <a:pt x="12279888" y="2340541"/>
                  <a:pt x="11941051" y="2319087"/>
                  <a:pt x="11801055" y="2323062"/>
                </a:cubicBezTo>
                <a:cubicBezTo>
                  <a:pt x="11661059" y="2327037"/>
                  <a:pt x="11480755" y="2318660"/>
                  <a:pt x="11201713" y="2323062"/>
                </a:cubicBezTo>
                <a:cubicBezTo>
                  <a:pt x="10922671" y="2327464"/>
                  <a:pt x="10822377" y="2282939"/>
                  <a:pt x="10464521" y="2323062"/>
                </a:cubicBezTo>
                <a:cubicBezTo>
                  <a:pt x="10106665" y="2363185"/>
                  <a:pt x="10249110" y="2322947"/>
                  <a:pt x="10140876" y="2323062"/>
                </a:cubicBezTo>
                <a:cubicBezTo>
                  <a:pt x="10032642" y="2323177"/>
                  <a:pt x="9901940" y="2284845"/>
                  <a:pt x="9817231" y="2323062"/>
                </a:cubicBezTo>
                <a:cubicBezTo>
                  <a:pt x="9732522" y="2361279"/>
                  <a:pt x="9183374" y="2315427"/>
                  <a:pt x="8942191" y="2323062"/>
                </a:cubicBezTo>
                <a:cubicBezTo>
                  <a:pt x="8701008" y="2330697"/>
                  <a:pt x="8391070" y="2254350"/>
                  <a:pt x="8067151" y="2323062"/>
                </a:cubicBezTo>
                <a:cubicBezTo>
                  <a:pt x="7743232" y="2391774"/>
                  <a:pt x="7615171" y="2290228"/>
                  <a:pt x="7467808" y="2323062"/>
                </a:cubicBezTo>
                <a:cubicBezTo>
                  <a:pt x="7320445" y="2355896"/>
                  <a:pt x="7321071" y="2308182"/>
                  <a:pt x="7282012" y="2323062"/>
                </a:cubicBezTo>
                <a:cubicBezTo>
                  <a:pt x="7242953" y="2337942"/>
                  <a:pt x="7150062" y="2301190"/>
                  <a:pt x="7096216" y="2323062"/>
                </a:cubicBezTo>
                <a:cubicBezTo>
                  <a:pt x="7042370" y="2344934"/>
                  <a:pt x="6628933" y="2254791"/>
                  <a:pt x="6221176" y="2323062"/>
                </a:cubicBezTo>
                <a:cubicBezTo>
                  <a:pt x="5813419" y="2391333"/>
                  <a:pt x="5913062" y="2305141"/>
                  <a:pt x="5759682" y="2323062"/>
                </a:cubicBezTo>
                <a:cubicBezTo>
                  <a:pt x="5606302" y="2340983"/>
                  <a:pt x="5214748" y="2284749"/>
                  <a:pt x="4884642" y="2323062"/>
                </a:cubicBezTo>
                <a:cubicBezTo>
                  <a:pt x="4554536" y="2361375"/>
                  <a:pt x="4458193" y="2263223"/>
                  <a:pt x="4285299" y="2323062"/>
                </a:cubicBezTo>
                <a:cubicBezTo>
                  <a:pt x="4112405" y="2382901"/>
                  <a:pt x="4175199" y="2306834"/>
                  <a:pt x="4099503" y="2323062"/>
                </a:cubicBezTo>
                <a:cubicBezTo>
                  <a:pt x="4023807" y="2339290"/>
                  <a:pt x="3843616" y="2321449"/>
                  <a:pt x="3775858" y="2323062"/>
                </a:cubicBezTo>
                <a:cubicBezTo>
                  <a:pt x="3708101" y="2324675"/>
                  <a:pt x="3420804" y="2303950"/>
                  <a:pt x="3314364" y="2323062"/>
                </a:cubicBezTo>
                <a:cubicBezTo>
                  <a:pt x="3207924" y="2342174"/>
                  <a:pt x="2836949" y="2259889"/>
                  <a:pt x="2577173" y="2323062"/>
                </a:cubicBezTo>
                <a:cubicBezTo>
                  <a:pt x="2317397" y="2386235"/>
                  <a:pt x="2040124" y="2283520"/>
                  <a:pt x="1839982" y="2323062"/>
                </a:cubicBezTo>
                <a:cubicBezTo>
                  <a:pt x="1639840" y="2362604"/>
                  <a:pt x="1374227" y="2270315"/>
                  <a:pt x="1240639" y="2323062"/>
                </a:cubicBezTo>
                <a:cubicBezTo>
                  <a:pt x="1107051" y="2375809"/>
                  <a:pt x="910121" y="2309731"/>
                  <a:pt x="779145" y="2323062"/>
                </a:cubicBezTo>
                <a:cubicBezTo>
                  <a:pt x="648169" y="2336393"/>
                  <a:pt x="333481" y="2283017"/>
                  <a:pt x="0" y="2323062"/>
                </a:cubicBezTo>
                <a:cubicBezTo>
                  <a:pt x="-56920" y="2125356"/>
                  <a:pt x="9054" y="1889566"/>
                  <a:pt x="0" y="1742297"/>
                </a:cubicBezTo>
                <a:cubicBezTo>
                  <a:pt x="-9054" y="1595028"/>
                  <a:pt x="31156" y="1419664"/>
                  <a:pt x="0" y="1161531"/>
                </a:cubicBezTo>
                <a:cubicBezTo>
                  <a:pt x="-31156" y="903398"/>
                  <a:pt x="32466" y="771226"/>
                  <a:pt x="0" y="534304"/>
                </a:cubicBezTo>
                <a:cubicBezTo>
                  <a:pt x="-32466" y="297382"/>
                  <a:pt x="36655" y="138773"/>
                  <a:pt x="0" y="0"/>
                </a:cubicBezTo>
                <a:close/>
              </a:path>
              <a:path w="13784879" h="2323062" stroke="0" extrusionOk="0">
                <a:moveTo>
                  <a:pt x="0" y="0"/>
                </a:moveTo>
                <a:cubicBezTo>
                  <a:pt x="136753" y="-34485"/>
                  <a:pt x="244060" y="28899"/>
                  <a:pt x="461494" y="0"/>
                </a:cubicBezTo>
                <a:cubicBezTo>
                  <a:pt x="678928" y="-28899"/>
                  <a:pt x="559920" y="86"/>
                  <a:pt x="647290" y="0"/>
                </a:cubicBezTo>
                <a:cubicBezTo>
                  <a:pt x="734660" y="-86"/>
                  <a:pt x="1086907" y="50232"/>
                  <a:pt x="1522330" y="0"/>
                </a:cubicBezTo>
                <a:cubicBezTo>
                  <a:pt x="1957753" y="-50232"/>
                  <a:pt x="1856323" y="1612"/>
                  <a:pt x="1983824" y="0"/>
                </a:cubicBezTo>
                <a:cubicBezTo>
                  <a:pt x="2111325" y="-1612"/>
                  <a:pt x="2252343" y="41549"/>
                  <a:pt x="2445318" y="0"/>
                </a:cubicBezTo>
                <a:cubicBezTo>
                  <a:pt x="2638293" y="-41549"/>
                  <a:pt x="2908970" y="21367"/>
                  <a:pt x="3320358" y="0"/>
                </a:cubicBezTo>
                <a:cubicBezTo>
                  <a:pt x="3731746" y="-21367"/>
                  <a:pt x="3578860" y="10940"/>
                  <a:pt x="3644003" y="0"/>
                </a:cubicBezTo>
                <a:cubicBezTo>
                  <a:pt x="3709146" y="-10940"/>
                  <a:pt x="4104231" y="1527"/>
                  <a:pt x="4519043" y="0"/>
                </a:cubicBezTo>
                <a:cubicBezTo>
                  <a:pt x="4933855" y="-1527"/>
                  <a:pt x="5049465" y="80581"/>
                  <a:pt x="5394083" y="0"/>
                </a:cubicBezTo>
                <a:cubicBezTo>
                  <a:pt x="5738701" y="-80581"/>
                  <a:pt x="5715885" y="55772"/>
                  <a:pt x="5993426" y="0"/>
                </a:cubicBezTo>
                <a:cubicBezTo>
                  <a:pt x="6270967" y="-55772"/>
                  <a:pt x="6634070" y="45064"/>
                  <a:pt x="6868466" y="0"/>
                </a:cubicBezTo>
                <a:cubicBezTo>
                  <a:pt x="7102862" y="-45064"/>
                  <a:pt x="7121815" y="30642"/>
                  <a:pt x="7329960" y="0"/>
                </a:cubicBezTo>
                <a:cubicBezTo>
                  <a:pt x="7538105" y="-30642"/>
                  <a:pt x="7627720" y="935"/>
                  <a:pt x="7791453" y="0"/>
                </a:cubicBezTo>
                <a:cubicBezTo>
                  <a:pt x="7955186" y="-935"/>
                  <a:pt x="8281224" y="61742"/>
                  <a:pt x="8528645" y="0"/>
                </a:cubicBezTo>
                <a:cubicBezTo>
                  <a:pt x="8776066" y="-61742"/>
                  <a:pt x="8892605" y="25431"/>
                  <a:pt x="8990138" y="0"/>
                </a:cubicBezTo>
                <a:cubicBezTo>
                  <a:pt x="9087671" y="-25431"/>
                  <a:pt x="9579073" y="73254"/>
                  <a:pt x="9865179" y="0"/>
                </a:cubicBezTo>
                <a:cubicBezTo>
                  <a:pt x="10151285" y="-73254"/>
                  <a:pt x="10537212" y="10797"/>
                  <a:pt x="10740219" y="0"/>
                </a:cubicBezTo>
                <a:cubicBezTo>
                  <a:pt x="10943226" y="-10797"/>
                  <a:pt x="11111783" y="59950"/>
                  <a:pt x="11339561" y="0"/>
                </a:cubicBezTo>
                <a:cubicBezTo>
                  <a:pt x="11567339" y="-59950"/>
                  <a:pt x="11664935" y="13399"/>
                  <a:pt x="11801055" y="0"/>
                </a:cubicBezTo>
                <a:cubicBezTo>
                  <a:pt x="11937175" y="-13399"/>
                  <a:pt x="11901132" y="17119"/>
                  <a:pt x="11986851" y="0"/>
                </a:cubicBezTo>
                <a:cubicBezTo>
                  <a:pt x="12072570" y="-17119"/>
                  <a:pt x="12181175" y="24222"/>
                  <a:pt x="12310496" y="0"/>
                </a:cubicBezTo>
                <a:cubicBezTo>
                  <a:pt x="12439817" y="-24222"/>
                  <a:pt x="12508414" y="21312"/>
                  <a:pt x="12634141" y="0"/>
                </a:cubicBezTo>
                <a:cubicBezTo>
                  <a:pt x="12759869" y="-21312"/>
                  <a:pt x="12974709" y="50794"/>
                  <a:pt x="13095635" y="0"/>
                </a:cubicBezTo>
                <a:cubicBezTo>
                  <a:pt x="13216561" y="-50794"/>
                  <a:pt x="13454382" y="22250"/>
                  <a:pt x="13784879" y="0"/>
                </a:cubicBezTo>
                <a:cubicBezTo>
                  <a:pt x="13851489" y="204470"/>
                  <a:pt x="13766320" y="331632"/>
                  <a:pt x="13784879" y="580766"/>
                </a:cubicBezTo>
                <a:cubicBezTo>
                  <a:pt x="13803438" y="829900"/>
                  <a:pt x="13730405" y="929198"/>
                  <a:pt x="13784879" y="1161531"/>
                </a:cubicBezTo>
                <a:cubicBezTo>
                  <a:pt x="13839353" y="1393864"/>
                  <a:pt x="13760827" y="1519627"/>
                  <a:pt x="13784879" y="1742297"/>
                </a:cubicBezTo>
                <a:cubicBezTo>
                  <a:pt x="13808931" y="1964967"/>
                  <a:pt x="13775991" y="2047324"/>
                  <a:pt x="13784879" y="2323062"/>
                </a:cubicBezTo>
                <a:cubicBezTo>
                  <a:pt x="13588498" y="2348122"/>
                  <a:pt x="13277175" y="2287236"/>
                  <a:pt x="13047688" y="2323062"/>
                </a:cubicBezTo>
                <a:cubicBezTo>
                  <a:pt x="12818201" y="2358888"/>
                  <a:pt x="12868486" y="2313771"/>
                  <a:pt x="12724043" y="2323062"/>
                </a:cubicBezTo>
                <a:cubicBezTo>
                  <a:pt x="12579600" y="2332353"/>
                  <a:pt x="12212791" y="2279754"/>
                  <a:pt x="11986851" y="2323062"/>
                </a:cubicBezTo>
                <a:cubicBezTo>
                  <a:pt x="11760911" y="2366370"/>
                  <a:pt x="11893401" y="2312781"/>
                  <a:pt x="11801055" y="2323062"/>
                </a:cubicBezTo>
                <a:cubicBezTo>
                  <a:pt x="11708709" y="2333343"/>
                  <a:pt x="11356873" y="2293023"/>
                  <a:pt x="11063864" y="2323062"/>
                </a:cubicBezTo>
                <a:cubicBezTo>
                  <a:pt x="10770855" y="2353101"/>
                  <a:pt x="10876459" y="2299722"/>
                  <a:pt x="10740219" y="2323062"/>
                </a:cubicBezTo>
                <a:cubicBezTo>
                  <a:pt x="10603979" y="2346402"/>
                  <a:pt x="10637571" y="2314519"/>
                  <a:pt x="10554423" y="2323062"/>
                </a:cubicBezTo>
                <a:cubicBezTo>
                  <a:pt x="10471275" y="2331605"/>
                  <a:pt x="10333582" y="2310795"/>
                  <a:pt x="10230778" y="2323062"/>
                </a:cubicBezTo>
                <a:cubicBezTo>
                  <a:pt x="10127974" y="2335329"/>
                  <a:pt x="9672166" y="2288699"/>
                  <a:pt x="9493586" y="2323062"/>
                </a:cubicBezTo>
                <a:cubicBezTo>
                  <a:pt x="9315006" y="2357425"/>
                  <a:pt x="9276676" y="2290017"/>
                  <a:pt x="9169941" y="2323062"/>
                </a:cubicBezTo>
                <a:cubicBezTo>
                  <a:pt x="9063207" y="2356107"/>
                  <a:pt x="9054177" y="2322617"/>
                  <a:pt x="8984145" y="2323062"/>
                </a:cubicBezTo>
                <a:cubicBezTo>
                  <a:pt x="8914113" y="2323507"/>
                  <a:pt x="8772676" y="2312052"/>
                  <a:pt x="8660500" y="2323062"/>
                </a:cubicBezTo>
                <a:cubicBezTo>
                  <a:pt x="8548324" y="2334072"/>
                  <a:pt x="8291920" y="2275720"/>
                  <a:pt x="8199006" y="2323062"/>
                </a:cubicBezTo>
                <a:cubicBezTo>
                  <a:pt x="8106092" y="2370404"/>
                  <a:pt x="7843007" y="2320659"/>
                  <a:pt x="7599664" y="2323062"/>
                </a:cubicBezTo>
                <a:cubicBezTo>
                  <a:pt x="7356321" y="2325465"/>
                  <a:pt x="7360128" y="2307781"/>
                  <a:pt x="7276019" y="2323062"/>
                </a:cubicBezTo>
                <a:cubicBezTo>
                  <a:pt x="7191910" y="2338343"/>
                  <a:pt x="6767858" y="2286604"/>
                  <a:pt x="6400979" y="2323062"/>
                </a:cubicBezTo>
                <a:cubicBezTo>
                  <a:pt x="6034100" y="2359520"/>
                  <a:pt x="6063334" y="2313486"/>
                  <a:pt x="5801636" y="2323062"/>
                </a:cubicBezTo>
                <a:cubicBezTo>
                  <a:pt x="5539938" y="2332638"/>
                  <a:pt x="5363683" y="2275275"/>
                  <a:pt x="4926596" y="2323062"/>
                </a:cubicBezTo>
                <a:cubicBezTo>
                  <a:pt x="4489509" y="2370849"/>
                  <a:pt x="4545630" y="2235378"/>
                  <a:pt x="4189405" y="2323062"/>
                </a:cubicBezTo>
                <a:cubicBezTo>
                  <a:pt x="3833180" y="2410746"/>
                  <a:pt x="3921412" y="2320138"/>
                  <a:pt x="3727911" y="2323062"/>
                </a:cubicBezTo>
                <a:cubicBezTo>
                  <a:pt x="3534410" y="2325986"/>
                  <a:pt x="3176104" y="2261314"/>
                  <a:pt x="2990719" y="2323062"/>
                </a:cubicBezTo>
                <a:cubicBezTo>
                  <a:pt x="2805334" y="2384810"/>
                  <a:pt x="2798351" y="2310159"/>
                  <a:pt x="2667074" y="2323062"/>
                </a:cubicBezTo>
                <a:cubicBezTo>
                  <a:pt x="2535798" y="2335965"/>
                  <a:pt x="2312256" y="2307027"/>
                  <a:pt x="2067732" y="2323062"/>
                </a:cubicBezTo>
                <a:cubicBezTo>
                  <a:pt x="1823208" y="2339097"/>
                  <a:pt x="1937058" y="2309066"/>
                  <a:pt x="1881936" y="2323062"/>
                </a:cubicBezTo>
                <a:cubicBezTo>
                  <a:pt x="1826814" y="2337058"/>
                  <a:pt x="1393902" y="2281363"/>
                  <a:pt x="1006896" y="2323062"/>
                </a:cubicBezTo>
                <a:cubicBezTo>
                  <a:pt x="619890" y="2364761"/>
                  <a:pt x="353595" y="2222430"/>
                  <a:pt x="0" y="2323062"/>
                </a:cubicBezTo>
                <a:cubicBezTo>
                  <a:pt x="-74333" y="2178172"/>
                  <a:pt x="23740" y="1935145"/>
                  <a:pt x="0" y="1695835"/>
                </a:cubicBezTo>
                <a:cubicBezTo>
                  <a:pt x="-23740" y="1456525"/>
                  <a:pt x="41205" y="1340329"/>
                  <a:pt x="0" y="1091839"/>
                </a:cubicBezTo>
                <a:cubicBezTo>
                  <a:pt x="-41205" y="843349"/>
                  <a:pt x="53256" y="719622"/>
                  <a:pt x="0" y="557535"/>
                </a:cubicBezTo>
                <a:cubicBezTo>
                  <a:pt x="-53256" y="395448"/>
                  <a:pt x="38582" y="271190"/>
                  <a:pt x="0" y="0"/>
                </a:cubicBezTo>
                <a:close/>
              </a:path>
            </a:pathLst>
          </a:custGeom>
          <a:pattFill prst="lgConfetti">
            <a:fgClr>
              <a:schemeClr val="accent4"/>
            </a:fgClr>
            <a:bgClr>
              <a:srgbClr val="0070C0"/>
            </a:bgClr>
          </a:pattFill>
          <a:ln w="31750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lighthouse on a rock&#10;&#10;Description automatically generated">
            <a:extLst>
              <a:ext uri="{FF2B5EF4-FFF2-40B4-BE49-F238E27FC236}">
                <a16:creationId xmlns:a16="http://schemas.microsoft.com/office/drawing/2014/main" id="{9A7D69F5-8AF9-BC74-870F-D3D29A108FAB}"/>
              </a:ext>
            </a:extLst>
          </p:cNvPr>
          <p:cNvPicPr>
            <a:picLocks noChangeAspect="1"/>
          </p:cNvPicPr>
          <p:nvPr/>
        </p:nvPicPr>
        <p:blipFill>
          <a:blip r:embed="rId2"/>
          <a:stretch>
            <a:fillRect/>
          </a:stretch>
        </p:blipFill>
        <p:spPr>
          <a:xfrm>
            <a:off x="6390752" y="2492254"/>
            <a:ext cx="6762538" cy="4627001"/>
          </a:xfrm>
          <a:prstGeom prst="rect">
            <a:avLst/>
          </a:prstGeom>
        </p:spPr>
      </p:pic>
      <p:sp>
        <p:nvSpPr>
          <p:cNvPr id="12" name="Rectangle 11">
            <a:extLst>
              <a:ext uri="{FF2B5EF4-FFF2-40B4-BE49-F238E27FC236}">
                <a16:creationId xmlns:a16="http://schemas.microsoft.com/office/drawing/2014/main" id="{CFE0027B-2BAA-9307-A0F2-4968F3BF29BE}"/>
              </a:ext>
            </a:extLst>
          </p:cNvPr>
          <p:cNvSpPr/>
          <p:nvPr/>
        </p:nvSpPr>
        <p:spPr>
          <a:xfrm>
            <a:off x="304610" y="1968956"/>
            <a:ext cx="9089136" cy="12957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650" b="1" spc="50" dirty="0">
                <a:ln w="0"/>
                <a:solidFill>
                  <a:schemeClr val="tx1"/>
                </a:solidFill>
                <a:effectLst>
                  <a:innerShdw blurRad="63500" dist="50800" dir="13500000">
                    <a:srgbClr val="000000">
                      <a:alpha val="50000"/>
                    </a:srgbClr>
                  </a:innerShdw>
                </a:effectLst>
                <a:latin typeface="Gotham Condensed Ultra" pitchFamily="2" charset="0"/>
              </a:rPr>
              <a:t>DIGITAL MARKETING SPECIALIST</a:t>
            </a:r>
          </a:p>
        </p:txBody>
      </p:sp>
      <p:sp>
        <p:nvSpPr>
          <p:cNvPr id="13" name="Rectangle 12">
            <a:extLst>
              <a:ext uri="{FF2B5EF4-FFF2-40B4-BE49-F238E27FC236}">
                <a16:creationId xmlns:a16="http://schemas.microsoft.com/office/drawing/2014/main" id="{174759E4-D63D-B7AD-DA85-D8363A162A41}"/>
              </a:ext>
            </a:extLst>
          </p:cNvPr>
          <p:cNvSpPr/>
          <p:nvPr/>
        </p:nvSpPr>
        <p:spPr>
          <a:xfrm>
            <a:off x="-868666" y="1101600"/>
            <a:ext cx="9089136" cy="12957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500" b="1" spc="50" dirty="0">
                <a:ln w="0"/>
                <a:solidFill>
                  <a:schemeClr val="tx1"/>
                </a:solidFill>
                <a:effectLst>
                  <a:innerShdw blurRad="63500" dist="50800" dir="13500000">
                    <a:srgbClr val="000000">
                      <a:alpha val="50000"/>
                    </a:srgbClr>
                  </a:innerShdw>
                </a:effectLst>
                <a:latin typeface="Gotham Condensed Ultra" pitchFamily="2" charset="0"/>
              </a:rPr>
              <a:t>DANIEL HILLS</a:t>
            </a:r>
          </a:p>
        </p:txBody>
      </p:sp>
      <p:sp>
        <p:nvSpPr>
          <p:cNvPr id="14" name="Rectangle 13">
            <a:extLst>
              <a:ext uri="{FF2B5EF4-FFF2-40B4-BE49-F238E27FC236}">
                <a16:creationId xmlns:a16="http://schemas.microsoft.com/office/drawing/2014/main" id="{A4E16B1C-4605-2430-A79B-F2A9903DCE6F}"/>
              </a:ext>
            </a:extLst>
          </p:cNvPr>
          <p:cNvSpPr/>
          <p:nvPr/>
        </p:nvSpPr>
        <p:spPr>
          <a:xfrm>
            <a:off x="1642064" y="3542984"/>
            <a:ext cx="5096711" cy="17902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100" dirty="0">
                <a:solidFill>
                  <a:schemeClr val="tx1"/>
                </a:solidFill>
                <a:latin typeface="Gotham Condensed Ultra" pitchFamily="2" charset="0"/>
              </a:rPr>
              <a:t>Presenting to : </a:t>
            </a:r>
          </a:p>
          <a:p>
            <a:r>
              <a:rPr lang="en-US" sz="4100" dirty="0">
                <a:solidFill>
                  <a:schemeClr val="tx1"/>
                </a:solidFill>
                <a:latin typeface="Gotham Condensed Ultra" pitchFamily="2" charset="0"/>
              </a:rPr>
              <a:t>	</a:t>
            </a:r>
          </a:p>
        </p:txBody>
      </p:sp>
      <p:sp>
        <p:nvSpPr>
          <p:cNvPr id="15" name="Rectangle 14">
            <a:extLst>
              <a:ext uri="{FF2B5EF4-FFF2-40B4-BE49-F238E27FC236}">
                <a16:creationId xmlns:a16="http://schemas.microsoft.com/office/drawing/2014/main" id="{E5B805AF-87E6-2132-23F7-172E842F479D}"/>
              </a:ext>
            </a:extLst>
          </p:cNvPr>
          <p:cNvSpPr/>
          <p:nvPr/>
        </p:nvSpPr>
        <p:spPr>
          <a:xfrm>
            <a:off x="-1686632" y="5657330"/>
            <a:ext cx="9089136" cy="12957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100" dirty="0">
                <a:solidFill>
                  <a:schemeClr val="bg1"/>
                </a:solidFill>
                <a:latin typeface="Gotham Condensed Ultra" pitchFamily="2" charset="0"/>
              </a:rPr>
              <a:t>Thursday 3</a:t>
            </a:r>
            <a:r>
              <a:rPr lang="en-US" sz="4100" baseline="30000" dirty="0">
                <a:solidFill>
                  <a:schemeClr val="bg1"/>
                </a:solidFill>
                <a:latin typeface="Gotham Condensed Ultra" pitchFamily="2" charset="0"/>
              </a:rPr>
              <a:t>rd</a:t>
            </a:r>
            <a:r>
              <a:rPr lang="en-US" sz="4100" dirty="0">
                <a:solidFill>
                  <a:schemeClr val="bg1"/>
                </a:solidFill>
                <a:latin typeface="Gotham Condensed Ultra" pitchFamily="2" charset="0"/>
              </a:rPr>
              <a:t> October 2024</a:t>
            </a:r>
          </a:p>
        </p:txBody>
      </p:sp>
      <p:pic>
        <p:nvPicPr>
          <p:cNvPr id="1026" name="Picture 2" descr="Sitecore Development - Web Development | CSI Media">
            <a:extLst>
              <a:ext uri="{FF2B5EF4-FFF2-40B4-BE49-F238E27FC236}">
                <a16:creationId xmlns:a16="http://schemas.microsoft.com/office/drawing/2014/main" id="{88E29200-91BD-F8D6-C704-FD67B9F052AB}"/>
              </a:ext>
            </a:extLst>
          </p:cNvPr>
          <p:cNvPicPr>
            <a:picLocks noChangeAspect="1" noChangeArrowheads="1"/>
          </p:cNvPicPr>
          <p:nvPr/>
        </p:nvPicPr>
        <p:blipFill rotWithShape="1">
          <a:blip r:embed="rId3">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750300" y="63500"/>
            <a:ext cx="3381538" cy="1023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62997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185C6F-BDD8-99D4-1FCD-7265D46F2A35}"/>
              </a:ext>
            </a:extLst>
          </p:cNvPr>
          <p:cNvSpPr/>
          <p:nvPr/>
        </p:nvSpPr>
        <p:spPr>
          <a:xfrm>
            <a:off x="-981388" y="681037"/>
            <a:ext cx="13173388" cy="4823651"/>
          </a:xfrm>
          <a:prstGeom prst="rect">
            <a:avLst/>
          </a:prstGeom>
          <a:solidFill>
            <a:schemeClr val="bg1"/>
          </a:solidFill>
          <a:ln w="1143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E12B1778-1F7C-3CA5-F6C7-A0D1DD885023}"/>
              </a:ext>
            </a:extLst>
          </p:cNvPr>
          <p:cNvSpPr/>
          <p:nvPr/>
        </p:nvSpPr>
        <p:spPr>
          <a:xfrm rot="194673">
            <a:off x="-3003429" y="-3393379"/>
            <a:ext cx="19078081" cy="7130573"/>
          </a:xfrm>
          <a:prstGeom prst="rect">
            <a:avLst/>
          </a:prstGeom>
          <a:pattFill prst="lgConfetti">
            <a:fgClr>
              <a:schemeClr val="accent4"/>
            </a:fgClr>
            <a:bgClr>
              <a:srgbClr val="0070C0"/>
            </a:bgClr>
          </a:pattFill>
          <a:ln w="114300" cmpd="sng">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923951F-4F12-9667-9469-45A85E289DBA}"/>
              </a:ext>
            </a:extLst>
          </p:cNvPr>
          <p:cNvSpPr/>
          <p:nvPr/>
        </p:nvSpPr>
        <p:spPr>
          <a:xfrm rot="21271404">
            <a:off x="-1406140" y="2224025"/>
            <a:ext cx="14522635" cy="5569909"/>
          </a:xfrm>
          <a:prstGeom prst="rect">
            <a:avLst/>
          </a:prstGeom>
          <a:pattFill prst="pct90">
            <a:fgClr>
              <a:srgbClr val="FFC000"/>
            </a:fgClr>
            <a:bgClr>
              <a:schemeClr val="bg1"/>
            </a:bgClr>
          </a:pattFill>
          <a:ln w="317500">
            <a:solidFill>
              <a:schemeClr val="bg1"/>
            </a:solidFill>
            <a:extLst>
              <a:ext uri="{C807C97D-BFC1-408E-A445-0C87EB9F89A2}">
                <ask:lineSketchStyleProps xmlns:ask="http://schemas.microsoft.com/office/drawing/2018/sketchyshapes" sd="1219033472">
                  <a:custGeom>
                    <a:avLst/>
                    <a:gdLst>
                      <a:gd name="connsiteX0" fmla="*/ 0 w 14522635"/>
                      <a:gd name="connsiteY0" fmla="*/ 0 h 5569909"/>
                      <a:gd name="connsiteX1" fmla="*/ 871358 w 14522635"/>
                      <a:gd name="connsiteY1" fmla="*/ 0 h 5569909"/>
                      <a:gd name="connsiteX2" fmla="*/ 1016584 w 14522635"/>
                      <a:gd name="connsiteY2" fmla="*/ 0 h 5569909"/>
                      <a:gd name="connsiteX3" fmla="*/ 1887943 w 14522635"/>
                      <a:gd name="connsiteY3" fmla="*/ 0 h 5569909"/>
                      <a:gd name="connsiteX4" fmla="*/ 2033169 w 14522635"/>
                      <a:gd name="connsiteY4" fmla="*/ 0 h 5569909"/>
                      <a:gd name="connsiteX5" fmla="*/ 2614074 w 14522635"/>
                      <a:gd name="connsiteY5" fmla="*/ 0 h 5569909"/>
                      <a:gd name="connsiteX6" fmla="*/ 2904527 w 14522635"/>
                      <a:gd name="connsiteY6" fmla="*/ 0 h 5569909"/>
                      <a:gd name="connsiteX7" fmla="*/ 3194980 w 14522635"/>
                      <a:gd name="connsiteY7" fmla="*/ 0 h 5569909"/>
                      <a:gd name="connsiteX8" fmla="*/ 3485432 w 14522635"/>
                      <a:gd name="connsiteY8" fmla="*/ 0 h 5569909"/>
                      <a:gd name="connsiteX9" fmla="*/ 3775885 w 14522635"/>
                      <a:gd name="connsiteY9" fmla="*/ 0 h 5569909"/>
                      <a:gd name="connsiteX10" fmla="*/ 4211564 w 14522635"/>
                      <a:gd name="connsiteY10" fmla="*/ 0 h 5569909"/>
                      <a:gd name="connsiteX11" fmla="*/ 4502017 w 14522635"/>
                      <a:gd name="connsiteY11" fmla="*/ 0 h 5569909"/>
                      <a:gd name="connsiteX12" fmla="*/ 4937696 w 14522635"/>
                      <a:gd name="connsiteY12" fmla="*/ 0 h 5569909"/>
                      <a:gd name="connsiteX13" fmla="*/ 5663828 w 14522635"/>
                      <a:gd name="connsiteY13" fmla="*/ 0 h 5569909"/>
                      <a:gd name="connsiteX14" fmla="*/ 5954280 w 14522635"/>
                      <a:gd name="connsiteY14" fmla="*/ 0 h 5569909"/>
                      <a:gd name="connsiteX15" fmla="*/ 6099507 w 14522635"/>
                      <a:gd name="connsiteY15" fmla="*/ 0 h 5569909"/>
                      <a:gd name="connsiteX16" fmla="*/ 6970865 w 14522635"/>
                      <a:gd name="connsiteY16" fmla="*/ 0 h 5569909"/>
                      <a:gd name="connsiteX17" fmla="*/ 7116091 w 14522635"/>
                      <a:gd name="connsiteY17" fmla="*/ 0 h 5569909"/>
                      <a:gd name="connsiteX18" fmla="*/ 7696997 w 14522635"/>
                      <a:gd name="connsiteY18" fmla="*/ 0 h 5569909"/>
                      <a:gd name="connsiteX19" fmla="*/ 7842223 w 14522635"/>
                      <a:gd name="connsiteY19" fmla="*/ 0 h 5569909"/>
                      <a:gd name="connsiteX20" fmla="*/ 8568355 w 14522635"/>
                      <a:gd name="connsiteY20" fmla="*/ 0 h 5569909"/>
                      <a:gd name="connsiteX21" fmla="*/ 9149260 w 14522635"/>
                      <a:gd name="connsiteY21" fmla="*/ 0 h 5569909"/>
                      <a:gd name="connsiteX22" fmla="*/ 9875392 w 14522635"/>
                      <a:gd name="connsiteY22" fmla="*/ 0 h 5569909"/>
                      <a:gd name="connsiteX23" fmla="*/ 10456297 w 14522635"/>
                      <a:gd name="connsiteY23" fmla="*/ 0 h 5569909"/>
                      <a:gd name="connsiteX24" fmla="*/ 11182429 w 14522635"/>
                      <a:gd name="connsiteY24" fmla="*/ 0 h 5569909"/>
                      <a:gd name="connsiteX25" fmla="*/ 11908561 w 14522635"/>
                      <a:gd name="connsiteY25" fmla="*/ 0 h 5569909"/>
                      <a:gd name="connsiteX26" fmla="*/ 12779919 w 14522635"/>
                      <a:gd name="connsiteY26" fmla="*/ 0 h 5569909"/>
                      <a:gd name="connsiteX27" fmla="*/ 12925145 w 14522635"/>
                      <a:gd name="connsiteY27" fmla="*/ 0 h 5569909"/>
                      <a:gd name="connsiteX28" fmla="*/ 13070372 w 14522635"/>
                      <a:gd name="connsiteY28" fmla="*/ 0 h 5569909"/>
                      <a:gd name="connsiteX29" fmla="*/ 13941730 w 14522635"/>
                      <a:gd name="connsiteY29" fmla="*/ 0 h 5569909"/>
                      <a:gd name="connsiteX30" fmla="*/ 14522635 w 14522635"/>
                      <a:gd name="connsiteY30" fmla="*/ 0 h 5569909"/>
                      <a:gd name="connsiteX31" fmla="*/ 14522635 w 14522635"/>
                      <a:gd name="connsiteY31" fmla="*/ 668389 h 5569909"/>
                      <a:gd name="connsiteX32" fmla="*/ 14522635 w 14522635"/>
                      <a:gd name="connsiteY32" fmla="*/ 1058283 h 5569909"/>
                      <a:gd name="connsiteX33" fmla="*/ 14522635 w 14522635"/>
                      <a:gd name="connsiteY33" fmla="*/ 1559575 h 5569909"/>
                      <a:gd name="connsiteX34" fmla="*/ 14522635 w 14522635"/>
                      <a:gd name="connsiteY34" fmla="*/ 2116565 h 5569909"/>
                      <a:gd name="connsiteX35" fmla="*/ 14522635 w 14522635"/>
                      <a:gd name="connsiteY35" fmla="*/ 2729255 h 5569909"/>
                      <a:gd name="connsiteX36" fmla="*/ 14522635 w 14522635"/>
                      <a:gd name="connsiteY36" fmla="*/ 3341945 h 5569909"/>
                      <a:gd name="connsiteX37" fmla="*/ 14522635 w 14522635"/>
                      <a:gd name="connsiteY37" fmla="*/ 4010334 h 5569909"/>
                      <a:gd name="connsiteX38" fmla="*/ 14522635 w 14522635"/>
                      <a:gd name="connsiteY38" fmla="*/ 4567325 h 5569909"/>
                      <a:gd name="connsiteX39" fmla="*/ 14522635 w 14522635"/>
                      <a:gd name="connsiteY39" fmla="*/ 4957219 h 5569909"/>
                      <a:gd name="connsiteX40" fmla="*/ 14522635 w 14522635"/>
                      <a:gd name="connsiteY40" fmla="*/ 5569909 h 5569909"/>
                      <a:gd name="connsiteX41" fmla="*/ 13941730 w 14522635"/>
                      <a:gd name="connsiteY41" fmla="*/ 5569909 h 5569909"/>
                      <a:gd name="connsiteX42" fmla="*/ 13360824 w 14522635"/>
                      <a:gd name="connsiteY42" fmla="*/ 5569909 h 5569909"/>
                      <a:gd name="connsiteX43" fmla="*/ 12925145 w 14522635"/>
                      <a:gd name="connsiteY43" fmla="*/ 5569909 h 5569909"/>
                      <a:gd name="connsiteX44" fmla="*/ 12053787 w 14522635"/>
                      <a:gd name="connsiteY44" fmla="*/ 5569909 h 5569909"/>
                      <a:gd name="connsiteX45" fmla="*/ 11472882 w 14522635"/>
                      <a:gd name="connsiteY45" fmla="*/ 5569909 h 5569909"/>
                      <a:gd name="connsiteX46" fmla="*/ 11182429 w 14522635"/>
                      <a:gd name="connsiteY46" fmla="*/ 5569909 h 5569909"/>
                      <a:gd name="connsiteX47" fmla="*/ 10891976 w 14522635"/>
                      <a:gd name="connsiteY47" fmla="*/ 5569909 h 5569909"/>
                      <a:gd name="connsiteX48" fmla="*/ 10746750 w 14522635"/>
                      <a:gd name="connsiteY48" fmla="*/ 5569909 h 5569909"/>
                      <a:gd name="connsiteX49" fmla="*/ 10165845 w 14522635"/>
                      <a:gd name="connsiteY49" fmla="*/ 5569909 h 5569909"/>
                      <a:gd name="connsiteX50" fmla="*/ 9875392 w 14522635"/>
                      <a:gd name="connsiteY50" fmla="*/ 5569909 h 5569909"/>
                      <a:gd name="connsiteX51" fmla="*/ 9004034 w 14522635"/>
                      <a:gd name="connsiteY51" fmla="*/ 5569909 h 5569909"/>
                      <a:gd name="connsiteX52" fmla="*/ 8277902 w 14522635"/>
                      <a:gd name="connsiteY52" fmla="*/ 5569909 h 5569909"/>
                      <a:gd name="connsiteX53" fmla="*/ 7842223 w 14522635"/>
                      <a:gd name="connsiteY53" fmla="*/ 5569909 h 5569909"/>
                      <a:gd name="connsiteX54" fmla="*/ 6970865 w 14522635"/>
                      <a:gd name="connsiteY54" fmla="*/ 5569909 h 5569909"/>
                      <a:gd name="connsiteX55" fmla="*/ 6389959 w 14522635"/>
                      <a:gd name="connsiteY55" fmla="*/ 5569909 h 5569909"/>
                      <a:gd name="connsiteX56" fmla="*/ 6099507 w 14522635"/>
                      <a:gd name="connsiteY56" fmla="*/ 5569909 h 5569909"/>
                      <a:gd name="connsiteX57" fmla="*/ 5228149 w 14522635"/>
                      <a:gd name="connsiteY57" fmla="*/ 5569909 h 5569909"/>
                      <a:gd name="connsiteX58" fmla="*/ 4937696 w 14522635"/>
                      <a:gd name="connsiteY58" fmla="*/ 5569909 h 5569909"/>
                      <a:gd name="connsiteX59" fmla="*/ 4647243 w 14522635"/>
                      <a:gd name="connsiteY59" fmla="*/ 5569909 h 5569909"/>
                      <a:gd name="connsiteX60" fmla="*/ 4066338 w 14522635"/>
                      <a:gd name="connsiteY60" fmla="*/ 5569909 h 5569909"/>
                      <a:gd name="connsiteX61" fmla="*/ 3340206 w 14522635"/>
                      <a:gd name="connsiteY61" fmla="*/ 5569909 h 5569909"/>
                      <a:gd name="connsiteX62" fmla="*/ 2468848 w 14522635"/>
                      <a:gd name="connsiteY62" fmla="*/ 5569909 h 5569909"/>
                      <a:gd name="connsiteX63" fmla="*/ 2178395 w 14522635"/>
                      <a:gd name="connsiteY63" fmla="*/ 5569909 h 5569909"/>
                      <a:gd name="connsiteX64" fmla="*/ 2033169 w 14522635"/>
                      <a:gd name="connsiteY64" fmla="*/ 5569909 h 5569909"/>
                      <a:gd name="connsiteX65" fmla="*/ 1161811 w 14522635"/>
                      <a:gd name="connsiteY65" fmla="*/ 5569909 h 5569909"/>
                      <a:gd name="connsiteX66" fmla="*/ 871358 w 14522635"/>
                      <a:gd name="connsiteY66" fmla="*/ 5569909 h 5569909"/>
                      <a:gd name="connsiteX67" fmla="*/ 726132 w 14522635"/>
                      <a:gd name="connsiteY67" fmla="*/ 5569909 h 5569909"/>
                      <a:gd name="connsiteX68" fmla="*/ 0 w 14522635"/>
                      <a:gd name="connsiteY68" fmla="*/ 5569909 h 5569909"/>
                      <a:gd name="connsiteX69" fmla="*/ 0 w 14522635"/>
                      <a:gd name="connsiteY69" fmla="*/ 5180015 h 5569909"/>
                      <a:gd name="connsiteX70" fmla="*/ 0 w 14522635"/>
                      <a:gd name="connsiteY70" fmla="*/ 4734423 h 5569909"/>
                      <a:gd name="connsiteX71" fmla="*/ 0 w 14522635"/>
                      <a:gd name="connsiteY71" fmla="*/ 4177432 h 5569909"/>
                      <a:gd name="connsiteX72" fmla="*/ 0 w 14522635"/>
                      <a:gd name="connsiteY72" fmla="*/ 3731839 h 5569909"/>
                      <a:gd name="connsiteX73" fmla="*/ 0 w 14522635"/>
                      <a:gd name="connsiteY73" fmla="*/ 3063450 h 5569909"/>
                      <a:gd name="connsiteX74" fmla="*/ 0 w 14522635"/>
                      <a:gd name="connsiteY74" fmla="*/ 2395061 h 5569909"/>
                      <a:gd name="connsiteX75" fmla="*/ 0 w 14522635"/>
                      <a:gd name="connsiteY75" fmla="*/ 2005167 h 5569909"/>
                      <a:gd name="connsiteX76" fmla="*/ 0 w 14522635"/>
                      <a:gd name="connsiteY76" fmla="*/ 1615274 h 5569909"/>
                      <a:gd name="connsiteX77" fmla="*/ 0 w 14522635"/>
                      <a:gd name="connsiteY77" fmla="*/ 1169681 h 5569909"/>
                      <a:gd name="connsiteX78" fmla="*/ 0 w 14522635"/>
                      <a:gd name="connsiteY78" fmla="*/ 668389 h 5569909"/>
                      <a:gd name="connsiteX79" fmla="*/ 0 w 14522635"/>
                      <a:gd name="connsiteY79" fmla="*/ 0 h 556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4522635" h="5569909" fill="none" extrusionOk="0">
                        <a:moveTo>
                          <a:pt x="0" y="0"/>
                        </a:moveTo>
                        <a:cubicBezTo>
                          <a:pt x="284936" y="-34600"/>
                          <a:pt x="531418" y="5350"/>
                          <a:pt x="871358" y="0"/>
                        </a:cubicBezTo>
                        <a:cubicBezTo>
                          <a:pt x="1211298" y="-5350"/>
                          <a:pt x="965808" y="17384"/>
                          <a:pt x="1016584" y="0"/>
                        </a:cubicBezTo>
                        <a:cubicBezTo>
                          <a:pt x="1067360" y="-17384"/>
                          <a:pt x="1568632" y="31703"/>
                          <a:pt x="1887943" y="0"/>
                        </a:cubicBezTo>
                        <a:cubicBezTo>
                          <a:pt x="2207254" y="-31703"/>
                          <a:pt x="2003044" y="15097"/>
                          <a:pt x="2033169" y="0"/>
                        </a:cubicBezTo>
                        <a:cubicBezTo>
                          <a:pt x="2063294" y="-15097"/>
                          <a:pt x="2397441" y="25920"/>
                          <a:pt x="2614074" y="0"/>
                        </a:cubicBezTo>
                        <a:cubicBezTo>
                          <a:pt x="2830707" y="-25920"/>
                          <a:pt x="2805870" y="31493"/>
                          <a:pt x="2904527" y="0"/>
                        </a:cubicBezTo>
                        <a:cubicBezTo>
                          <a:pt x="3003184" y="-31493"/>
                          <a:pt x="3123291" y="26927"/>
                          <a:pt x="3194980" y="0"/>
                        </a:cubicBezTo>
                        <a:cubicBezTo>
                          <a:pt x="3266669" y="-26927"/>
                          <a:pt x="3396700" y="14366"/>
                          <a:pt x="3485432" y="0"/>
                        </a:cubicBezTo>
                        <a:cubicBezTo>
                          <a:pt x="3574164" y="-14366"/>
                          <a:pt x="3647330" y="20868"/>
                          <a:pt x="3775885" y="0"/>
                        </a:cubicBezTo>
                        <a:cubicBezTo>
                          <a:pt x="3904440" y="-20868"/>
                          <a:pt x="4081176" y="42716"/>
                          <a:pt x="4211564" y="0"/>
                        </a:cubicBezTo>
                        <a:cubicBezTo>
                          <a:pt x="4341952" y="-42716"/>
                          <a:pt x="4390243" y="34694"/>
                          <a:pt x="4502017" y="0"/>
                        </a:cubicBezTo>
                        <a:cubicBezTo>
                          <a:pt x="4613791" y="-34694"/>
                          <a:pt x="4835427" y="29012"/>
                          <a:pt x="4937696" y="0"/>
                        </a:cubicBezTo>
                        <a:cubicBezTo>
                          <a:pt x="5039965" y="-29012"/>
                          <a:pt x="5322162" y="926"/>
                          <a:pt x="5663828" y="0"/>
                        </a:cubicBezTo>
                        <a:cubicBezTo>
                          <a:pt x="6005494" y="-926"/>
                          <a:pt x="5816597" y="2245"/>
                          <a:pt x="5954280" y="0"/>
                        </a:cubicBezTo>
                        <a:cubicBezTo>
                          <a:pt x="6091963" y="-2245"/>
                          <a:pt x="6043109" y="13058"/>
                          <a:pt x="6099507" y="0"/>
                        </a:cubicBezTo>
                        <a:cubicBezTo>
                          <a:pt x="6155905" y="-13058"/>
                          <a:pt x="6637211" y="66233"/>
                          <a:pt x="6970865" y="0"/>
                        </a:cubicBezTo>
                        <a:cubicBezTo>
                          <a:pt x="7304519" y="-66233"/>
                          <a:pt x="7085670" y="1243"/>
                          <a:pt x="7116091" y="0"/>
                        </a:cubicBezTo>
                        <a:cubicBezTo>
                          <a:pt x="7146512" y="-1243"/>
                          <a:pt x="7409091" y="38430"/>
                          <a:pt x="7696997" y="0"/>
                        </a:cubicBezTo>
                        <a:cubicBezTo>
                          <a:pt x="7984903" y="-38430"/>
                          <a:pt x="7808448" y="3416"/>
                          <a:pt x="7842223" y="0"/>
                        </a:cubicBezTo>
                        <a:cubicBezTo>
                          <a:pt x="7875998" y="-3416"/>
                          <a:pt x="8242445" y="22383"/>
                          <a:pt x="8568355" y="0"/>
                        </a:cubicBezTo>
                        <a:cubicBezTo>
                          <a:pt x="8894265" y="-22383"/>
                          <a:pt x="8900383" y="22329"/>
                          <a:pt x="9149260" y="0"/>
                        </a:cubicBezTo>
                        <a:cubicBezTo>
                          <a:pt x="9398138" y="-22329"/>
                          <a:pt x="9519018" y="24835"/>
                          <a:pt x="9875392" y="0"/>
                        </a:cubicBezTo>
                        <a:cubicBezTo>
                          <a:pt x="10231766" y="-24835"/>
                          <a:pt x="10207444" y="21663"/>
                          <a:pt x="10456297" y="0"/>
                        </a:cubicBezTo>
                        <a:cubicBezTo>
                          <a:pt x="10705151" y="-21663"/>
                          <a:pt x="10893753" y="77105"/>
                          <a:pt x="11182429" y="0"/>
                        </a:cubicBezTo>
                        <a:cubicBezTo>
                          <a:pt x="11471105" y="-77105"/>
                          <a:pt x="11667338" y="32986"/>
                          <a:pt x="11908561" y="0"/>
                        </a:cubicBezTo>
                        <a:cubicBezTo>
                          <a:pt x="12149784" y="-32986"/>
                          <a:pt x="12452215" y="38225"/>
                          <a:pt x="12779919" y="0"/>
                        </a:cubicBezTo>
                        <a:cubicBezTo>
                          <a:pt x="13107623" y="-38225"/>
                          <a:pt x="12864611" y="8149"/>
                          <a:pt x="12925145" y="0"/>
                        </a:cubicBezTo>
                        <a:cubicBezTo>
                          <a:pt x="12985679" y="-8149"/>
                          <a:pt x="13038327" y="17235"/>
                          <a:pt x="13070372" y="0"/>
                        </a:cubicBezTo>
                        <a:cubicBezTo>
                          <a:pt x="13102417" y="-17235"/>
                          <a:pt x="13508516" y="102662"/>
                          <a:pt x="13941730" y="0"/>
                        </a:cubicBezTo>
                        <a:cubicBezTo>
                          <a:pt x="14374944" y="-102662"/>
                          <a:pt x="14383682" y="55188"/>
                          <a:pt x="14522635" y="0"/>
                        </a:cubicBezTo>
                        <a:cubicBezTo>
                          <a:pt x="14527247" y="266805"/>
                          <a:pt x="14507344" y="396612"/>
                          <a:pt x="14522635" y="668389"/>
                        </a:cubicBezTo>
                        <a:cubicBezTo>
                          <a:pt x="14537926" y="940166"/>
                          <a:pt x="14500277" y="901556"/>
                          <a:pt x="14522635" y="1058283"/>
                        </a:cubicBezTo>
                        <a:cubicBezTo>
                          <a:pt x="14544993" y="1215010"/>
                          <a:pt x="14496170" y="1394340"/>
                          <a:pt x="14522635" y="1559575"/>
                        </a:cubicBezTo>
                        <a:cubicBezTo>
                          <a:pt x="14549100" y="1724810"/>
                          <a:pt x="14460875" y="1937149"/>
                          <a:pt x="14522635" y="2116565"/>
                        </a:cubicBezTo>
                        <a:cubicBezTo>
                          <a:pt x="14584395" y="2295981"/>
                          <a:pt x="14507474" y="2424699"/>
                          <a:pt x="14522635" y="2729255"/>
                        </a:cubicBezTo>
                        <a:cubicBezTo>
                          <a:pt x="14537796" y="3033811"/>
                          <a:pt x="14482157" y="3076582"/>
                          <a:pt x="14522635" y="3341945"/>
                        </a:cubicBezTo>
                        <a:cubicBezTo>
                          <a:pt x="14563113" y="3607308"/>
                          <a:pt x="14457284" y="3731123"/>
                          <a:pt x="14522635" y="4010334"/>
                        </a:cubicBezTo>
                        <a:cubicBezTo>
                          <a:pt x="14587986" y="4289545"/>
                          <a:pt x="14486478" y="4411540"/>
                          <a:pt x="14522635" y="4567325"/>
                        </a:cubicBezTo>
                        <a:cubicBezTo>
                          <a:pt x="14558792" y="4723110"/>
                          <a:pt x="14510750" y="4810691"/>
                          <a:pt x="14522635" y="4957219"/>
                        </a:cubicBezTo>
                        <a:cubicBezTo>
                          <a:pt x="14534520" y="5103747"/>
                          <a:pt x="14449323" y="5310380"/>
                          <a:pt x="14522635" y="5569909"/>
                        </a:cubicBezTo>
                        <a:cubicBezTo>
                          <a:pt x="14394686" y="5585254"/>
                          <a:pt x="14173554" y="5539796"/>
                          <a:pt x="13941730" y="5569909"/>
                        </a:cubicBezTo>
                        <a:cubicBezTo>
                          <a:pt x="13709907" y="5600022"/>
                          <a:pt x="13557702" y="5500689"/>
                          <a:pt x="13360824" y="5569909"/>
                        </a:cubicBezTo>
                        <a:cubicBezTo>
                          <a:pt x="13163946" y="5639129"/>
                          <a:pt x="13098315" y="5548816"/>
                          <a:pt x="12925145" y="5569909"/>
                        </a:cubicBezTo>
                        <a:cubicBezTo>
                          <a:pt x="12751975" y="5591002"/>
                          <a:pt x="12292875" y="5536699"/>
                          <a:pt x="12053787" y="5569909"/>
                        </a:cubicBezTo>
                        <a:cubicBezTo>
                          <a:pt x="11814699" y="5603119"/>
                          <a:pt x="11702907" y="5549471"/>
                          <a:pt x="11472882" y="5569909"/>
                        </a:cubicBezTo>
                        <a:cubicBezTo>
                          <a:pt x="11242857" y="5590347"/>
                          <a:pt x="11316135" y="5549618"/>
                          <a:pt x="11182429" y="5569909"/>
                        </a:cubicBezTo>
                        <a:cubicBezTo>
                          <a:pt x="11048723" y="5590200"/>
                          <a:pt x="10984884" y="5567761"/>
                          <a:pt x="10891976" y="5569909"/>
                        </a:cubicBezTo>
                        <a:cubicBezTo>
                          <a:pt x="10799068" y="5572057"/>
                          <a:pt x="10802342" y="5566613"/>
                          <a:pt x="10746750" y="5569909"/>
                        </a:cubicBezTo>
                        <a:cubicBezTo>
                          <a:pt x="10691158" y="5573205"/>
                          <a:pt x="10435130" y="5505840"/>
                          <a:pt x="10165845" y="5569909"/>
                        </a:cubicBezTo>
                        <a:cubicBezTo>
                          <a:pt x="9896561" y="5633978"/>
                          <a:pt x="9987955" y="5554005"/>
                          <a:pt x="9875392" y="5569909"/>
                        </a:cubicBezTo>
                        <a:cubicBezTo>
                          <a:pt x="9762829" y="5585813"/>
                          <a:pt x="9294616" y="5478910"/>
                          <a:pt x="9004034" y="5569909"/>
                        </a:cubicBezTo>
                        <a:cubicBezTo>
                          <a:pt x="8713452" y="5660908"/>
                          <a:pt x="8517231" y="5569706"/>
                          <a:pt x="8277902" y="5569909"/>
                        </a:cubicBezTo>
                        <a:cubicBezTo>
                          <a:pt x="8038573" y="5570112"/>
                          <a:pt x="8058008" y="5566342"/>
                          <a:pt x="7842223" y="5569909"/>
                        </a:cubicBezTo>
                        <a:cubicBezTo>
                          <a:pt x="7626438" y="5573476"/>
                          <a:pt x="7362388" y="5517755"/>
                          <a:pt x="6970865" y="5569909"/>
                        </a:cubicBezTo>
                        <a:cubicBezTo>
                          <a:pt x="6579342" y="5622063"/>
                          <a:pt x="6667296" y="5555376"/>
                          <a:pt x="6389959" y="5569909"/>
                        </a:cubicBezTo>
                        <a:cubicBezTo>
                          <a:pt x="6112622" y="5584442"/>
                          <a:pt x="6229102" y="5543745"/>
                          <a:pt x="6099507" y="5569909"/>
                        </a:cubicBezTo>
                        <a:cubicBezTo>
                          <a:pt x="5969912" y="5596073"/>
                          <a:pt x="5577329" y="5522316"/>
                          <a:pt x="5228149" y="5569909"/>
                        </a:cubicBezTo>
                        <a:cubicBezTo>
                          <a:pt x="4878969" y="5617502"/>
                          <a:pt x="5029064" y="5556575"/>
                          <a:pt x="4937696" y="5569909"/>
                        </a:cubicBezTo>
                        <a:cubicBezTo>
                          <a:pt x="4846328" y="5583243"/>
                          <a:pt x="4788031" y="5557511"/>
                          <a:pt x="4647243" y="5569909"/>
                        </a:cubicBezTo>
                        <a:cubicBezTo>
                          <a:pt x="4506455" y="5582307"/>
                          <a:pt x="4349957" y="5511442"/>
                          <a:pt x="4066338" y="5569909"/>
                        </a:cubicBezTo>
                        <a:cubicBezTo>
                          <a:pt x="3782719" y="5628376"/>
                          <a:pt x="3630378" y="5508186"/>
                          <a:pt x="3340206" y="5569909"/>
                        </a:cubicBezTo>
                        <a:cubicBezTo>
                          <a:pt x="3050034" y="5631632"/>
                          <a:pt x="2775123" y="5473564"/>
                          <a:pt x="2468848" y="5569909"/>
                        </a:cubicBezTo>
                        <a:cubicBezTo>
                          <a:pt x="2162573" y="5666254"/>
                          <a:pt x="2308033" y="5540140"/>
                          <a:pt x="2178395" y="5569909"/>
                        </a:cubicBezTo>
                        <a:cubicBezTo>
                          <a:pt x="2048757" y="5599678"/>
                          <a:pt x="2068334" y="5559935"/>
                          <a:pt x="2033169" y="5569909"/>
                        </a:cubicBezTo>
                        <a:cubicBezTo>
                          <a:pt x="1998004" y="5579883"/>
                          <a:pt x="1346477" y="5512850"/>
                          <a:pt x="1161811" y="5569909"/>
                        </a:cubicBezTo>
                        <a:cubicBezTo>
                          <a:pt x="977145" y="5626968"/>
                          <a:pt x="979835" y="5538262"/>
                          <a:pt x="871358" y="5569909"/>
                        </a:cubicBezTo>
                        <a:cubicBezTo>
                          <a:pt x="762881" y="5601556"/>
                          <a:pt x="778913" y="5562930"/>
                          <a:pt x="726132" y="5569909"/>
                        </a:cubicBezTo>
                        <a:cubicBezTo>
                          <a:pt x="673351" y="5576888"/>
                          <a:pt x="237272" y="5528953"/>
                          <a:pt x="0" y="5569909"/>
                        </a:cubicBezTo>
                        <a:cubicBezTo>
                          <a:pt x="-4040" y="5475394"/>
                          <a:pt x="42922" y="5259745"/>
                          <a:pt x="0" y="5180015"/>
                        </a:cubicBezTo>
                        <a:cubicBezTo>
                          <a:pt x="-42922" y="5100285"/>
                          <a:pt x="12674" y="4861242"/>
                          <a:pt x="0" y="4734423"/>
                        </a:cubicBezTo>
                        <a:cubicBezTo>
                          <a:pt x="-12674" y="4607604"/>
                          <a:pt x="39778" y="4450774"/>
                          <a:pt x="0" y="4177432"/>
                        </a:cubicBezTo>
                        <a:cubicBezTo>
                          <a:pt x="-39778" y="3904090"/>
                          <a:pt x="21106" y="3948116"/>
                          <a:pt x="0" y="3731839"/>
                        </a:cubicBezTo>
                        <a:cubicBezTo>
                          <a:pt x="-21106" y="3515562"/>
                          <a:pt x="20844" y="3221967"/>
                          <a:pt x="0" y="3063450"/>
                        </a:cubicBezTo>
                        <a:cubicBezTo>
                          <a:pt x="-20844" y="2904933"/>
                          <a:pt x="17241" y="2721967"/>
                          <a:pt x="0" y="2395061"/>
                        </a:cubicBezTo>
                        <a:cubicBezTo>
                          <a:pt x="-17241" y="2068155"/>
                          <a:pt x="24524" y="2173932"/>
                          <a:pt x="0" y="2005167"/>
                        </a:cubicBezTo>
                        <a:cubicBezTo>
                          <a:pt x="-24524" y="1836402"/>
                          <a:pt x="46189" y="1775805"/>
                          <a:pt x="0" y="1615274"/>
                        </a:cubicBezTo>
                        <a:cubicBezTo>
                          <a:pt x="-46189" y="1454743"/>
                          <a:pt x="32981" y="1384573"/>
                          <a:pt x="0" y="1169681"/>
                        </a:cubicBezTo>
                        <a:cubicBezTo>
                          <a:pt x="-32981" y="954789"/>
                          <a:pt x="57227" y="870743"/>
                          <a:pt x="0" y="668389"/>
                        </a:cubicBezTo>
                        <a:cubicBezTo>
                          <a:pt x="-57227" y="466035"/>
                          <a:pt x="39956" y="133890"/>
                          <a:pt x="0" y="0"/>
                        </a:cubicBezTo>
                        <a:close/>
                      </a:path>
                      <a:path w="14522635" h="5569909" stroke="0" extrusionOk="0">
                        <a:moveTo>
                          <a:pt x="0" y="0"/>
                        </a:moveTo>
                        <a:cubicBezTo>
                          <a:pt x="128715" y="-17038"/>
                          <a:pt x="308961" y="47494"/>
                          <a:pt x="435679" y="0"/>
                        </a:cubicBezTo>
                        <a:cubicBezTo>
                          <a:pt x="562397" y="-47494"/>
                          <a:pt x="546374" y="5653"/>
                          <a:pt x="580905" y="0"/>
                        </a:cubicBezTo>
                        <a:cubicBezTo>
                          <a:pt x="615436" y="-5653"/>
                          <a:pt x="1184046" y="6340"/>
                          <a:pt x="1452264" y="0"/>
                        </a:cubicBezTo>
                        <a:cubicBezTo>
                          <a:pt x="1720482" y="-6340"/>
                          <a:pt x="1692680" y="24391"/>
                          <a:pt x="1887943" y="0"/>
                        </a:cubicBezTo>
                        <a:cubicBezTo>
                          <a:pt x="2083206" y="-24391"/>
                          <a:pt x="2156777" y="16490"/>
                          <a:pt x="2323622" y="0"/>
                        </a:cubicBezTo>
                        <a:cubicBezTo>
                          <a:pt x="2490467" y="-16490"/>
                          <a:pt x="2862003" y="1437"/>
                          <a:pt x="3194980" y="0"/>
                        </a:cubicBezTo>
                        <a:cubicBezTo>
                          <a:pt x="3527957" y="-1437"/>
                          <a:pt x="3385256" y="17324"/>
                          <a:pt x="3485432" y="0"/>
                        </a:cubicBezTo>
                        <a:cubicBezTo>
                          <a:pt x="3585608" y="-17324"/>
                          <a:pt x="4103555" y="53775"/>
                          <a:pt x="4356791" y="0"/>
                        </a:cubicBezTo>
                        <a:cubicBezTo>
                          <a:pt x="4610027" y="-53775"/>
                          <a:pt x="4930946" y="94029"/>
                          <a:pt x="5228149" y="0"/>
                        </a:cubicBezTo>
                        <a:cubicBezTo>
                          <a:pt x="5525352" y="-94029"/>
                          <a:pt x="5625534" y="28601"/>
                          <a:pt x="5809054" y="0"/>
                        </a:cubicBezTo>
                        <a:cubicBezTo>
                          <a:pt x="5992574" y="-28601"/>
                          <a:pt x="6275006" y="75166"/>
                          <a:pt x="6680412" y="0"/>
                        </a:cubicBezTo>
                        <a:cubicBezTo>
                          <a:pt x="7085818" y="-75166"/>
                          <a:pt x="6924380" y="34318"/>
                          <a:pt x="7116091" y="0"/>
                        </a:cubicBezTo>
                        <a:cubicBezTo>
                          <a:pt x="7307802" y="-34318"/>
                          <a:pt x="7356113" y="9252"/>
                          <a:pt x="7551770" y="0"/>
                        </a:cubicBezTo>
                        <a:cubicBezTo>
                          <a:pt x="7747427" y="-9252"/>
                          <a:pt x="8130317" y="24769"/>
                          <a:pt x="8277902" y="0"/>
                        </a:cubicBezTo>
                        <a:cubicBezTo>
                          <a:pt x="8425487" y="-24769"/>
                          <a:pt x="8551109" y="24059"/>
                          <a:pt x="8713581" y="0"/>
                        </a:cubicBezTo>
                        <a:cubicBezTo>
                          <a:pt x="8876053" y="-24059"/>
                          <a:pt x="9208699" y="13063"/>
                          <a:pt x="9584939" y="0"/>
                        </a:cubicBezTo>
                        <a:cubicBezTo>
                          <a:pt x="9961179" y="-13063"/>
                          <a:pt x="10136446" y="20798"/>
                          <a:pt x="10456297" y="0"/>
                        </a:cubicBezTo>
                        <a:cubicBezTo>
                          <a:pt x="10776148" y="-20798"/>
                          <a:pt x="10917732" y="38156"/>
                          <a:pt x="11037203" y="0"/>
                        </a:cubicBezTo>
                        <a:cubicBezTo>
                          <a:pt x="11156674" y="-38156"/>
                          <a:pt x="11269130" y="48870"/>
                          <a:pt x="11472882" y="0"/>
                        </a:cubicBezTo>
                        <a:cubicBezTo>
                          <a:pt x="11676634" y="-48870"/>
                          <a:pt x="11574566" y="16991"/>
                          <a:pt x="11618108" y="0"/>
                        </a:cubicBezTo>
                        <a:cubicBezTo>
                          <a:pt x="11661650" y="-16991"/>
                          <a:pt x="11801005" y="3354"/>
                          <a:pt x="11908561" y="0"/>
                        </a:cubicBezTo>
                        <a:cubicBezTo>
                          <a:pt x="12016117" y="-3354"/>
                          <a:pt x="12115241" y="4490"/>
                          <a:pt x="12199013" y="0"/>
                        </a:cubicBezTo>
                        <a:cubicBezTo>
                          <a:pt x="12282785" y="-4490"/>
                          <a:pt x="12484295" y="50805"/>
                          <a:pt x="12634692" y="0"/>
                        </a:cubicBezTo>
                        <a:cubicBezTo>
                          <a:pt x="12785089" y="-50805"/>
                          <a:pt x="13241764" y="85192"/>
                          <a:pt x="13506051" y="0"/>
                        </a:cubicBezTo>
                        <a:cubicBezTo>
                          <a:pt x="13770338" y="-85192"/>
                          <a:pt x="14050631" y="94491"/>
                          <a:pt x="14522635" y="0"/>
                        </a:cubicBezTo>
                        <a:cubicBezTo>
                          <a:pt x="14570099" y="244241"/>
                          <a:pt x="14478893" y="332278"/>
                          <a:pt x="14522635" y="501292"/>
                        </a:cubicBezTo>
                        <a:cubicBezTo>
                          <a:pt x="14566377" y="670306"/>
                          <a:pt x="14501118" y="868152"/>
                          <a:pt x="14522635" y="1058283"/>
                        </a:cubicBezTo>
                        <a:cubicBezTo>
                          <a:pt x="14544152" y="1248414"/>
                          <a:pt x="14473494" y="1589805"/>
                          <a:pt x="14522635" y="1726672"/>
                        </a:cubicBezTo>
                        <a:cubicBezTo>
                          <a:pt x="14571776" y="1863539"/>
                          <a:pt x="14505406" y="2067094"/>
                          <a:pt x="14522635" y="2339362"/>
                        </a:cubicBezTo>
                        <a:cubicBezTo>
                          <a:pt x="14539864" y="2611630"/>
                          <a:pt x="14507071" y="2534758"/>
                          <a:pt x="14522635" y="2729255"/>
                        </a:cubicBezTo>
                        <a:cubicBezTo>
                          <a:pt x="14538199" y="2923752"/>
                          <a:pt x="14509412" y="3028196"/>
                          <a:pt x="14522635" y="3230547"/>
                        </a:cubicBezTo>
                        <a:cubicBezTo>
                          <a:pt x="14535858" y="3432898"/>
                          <a:pt x="14461972" y="3619545"/>
                          <a:pt x="14522635" y="3898936"/>
                        </a:cubicBezTo>
                        <a:cubicBezTo>
                          <a:pt x="14583298" y="4178327"/>
                          <a:pt x="14522622" y="4215347"/>
                          <a:pt x="14522635" y="4455927"/>
                        </a:cubicBezTo>
                        <a:cubicBezTo>
                          <a:pt x="14522648" y="4696507"/>
                          <a:pt x="14485034" y="4838509"/>
                          <a:pt x="14522635" y="5068617"/>
                        </a:cubicBezTo>
                        <a:cubicBezTo>
                          <a:pt x="14560236" y="5298725"/>
                          <a:pt x="14502378" y="5469370"/>
                          <a:pt x="14522635" y="5569909"/>
                        </a:cubicBezTo>
                        <a:cubicBezTo>
                          <a:pt x="14373224" y="5623965"/>
                          <a:pt x="14103324" y="5525869"/>
                          <a:pt x="13941730" y="5569909"/>
                        </a:cubicBezTo>
                        <a:cubicBezTo>
                          <a:pt x="13780137" y="5613949"/>
                          <a:pt x="13553803" y="5522192"/>
                          <a:pt x="13215598" y="5569909"/>
                        </a:cubicBezTo>
                        <a:cubicBezTo>
                          <a:pt x="12877393" y="5617626"/>
                          <a:pt x="13020050" y="5542043"/>
                          <a:pt x="12925145" y="5569909"/>
                        </a:cubicBezTo>
                        <a:cubicBezTo>
                          <a:pt x="12830240" y="5597775"/>
                          <a:pt x="12829908" y="5555921"/>
                          <a:pt x="12779919" y="5569909"/>
                        </a:cubicBezTo>
                        <a:cubicBezTo>
                          <a:pt x="12729930" y="5583897"/>
                          <a:pt x="12628262" y="5539741"/>
                          <a:pt x="12489466" y="5569909"/>
                        </a:cubicBezTo>
                        <a:cubicBezTo>
                          <a:pt x="12350670" y="5600077"/>
                          <a:pt x="12249522" y="5551641"/>
                          <a:pt x="12053787" y="5569909"/>
                        </a:cubicBezTo>
                        <a:cubicBezTo>
                          <a:pt x="11858052" y="5588177"/>
                          <a:pt x="11600307" y="5505940"/>
                          <a:pt x="11472882" y="5569909"/>
                        </a:cubicBezTo>
                        <a:cubicBezTo>
                          <a:pt x="11345457" y="5633878"/>
                          <a:pt x="11288247" y="5535729"/>
                          <a:pt x="11182429" y="5569909"/>
                        </a:cubicBezTo>
                        <a:cubicBezTo>
                          <a:pt x="11076611" y="5604089"/>
                          <a:pt x="10727469" y="5536206"/>
                          <a:pt x="10311071" y="5569909"/>
                        </a:cubicBezTo>
                        <a:cubicBezTo>
                          <a:pt x="9894673" y="5603612"/>
                          <a:pt x="9902981" y="5551616"/>
                          <a:pt x="9730165" y="5569909"/>
                        </a:cubicBezTo>
                        <a:cubicBezTo>
                          <a:pt x="9557349" y="5588202"/>
                          <a:pt x="9096971" y="5556681"/>
                          <a:pt x="8858807" y="5569909"/>
                        </a:cubicBezTo>
                        <a:cubicBezTo>
                          <a:pt x="8620643" y="5583137"/>
                          <a:pt x="8336150" y="5560346"/>
                          <a:pt x="8132676" y="5569909"/>
                        </a:cubicBezTo>
                        <a:cubicBezTo>
                          <a:pt x="7929202" y="5579472"/>
                          <a:pt x="7794702" y="5546276"/>
                          <a:pt x="7696997" y="5569909"/>
                        </a:cubicBezTo>
                        <a:cubicBezTo>
                          <a:pt x="7599292" y="5593542"/>
                          <a:pt x="7161869" y="5495383"/>
                          <a:pt x="6970865" y="5569909"/>
                        </a:cubicBezTo>
                        <a:cubicBezTo>
                          <a:pt x="6779861" y="5644435"/>
                          <a:pt x="6771609" y="5566474"/>
                          <a:pt x="6680412" y="5569909"/>
                        </a:cubicBezTo>
                        <a:cubicBezTo>
                          <a:pt x="6589215" y="5573344"/>
                          <a:pt x="6333065" y="5520292"/>
                          <a:pt x="6099507" y="5569909"/>
                        </a:cubicBezTo>
                        <a:cubicBezTo>
                          <a:pt x="5865949" y="5619526"/>
                          <a:pt x="6015924" y="5560535"/>
                          <a:pt x="5954280" y="5569909"/>
                        </a:cubicBezTo>
                        <a:cubicBezTo>
                          <a:pt x="5892636" y="5579283"/>
                          <a:pt x="5300788" y="5559572"/>
                          <a:pt x="5082922" y="5569909"/>
                        </a:cubicBezTo>
                        <a:cubicBezTo>
                          <a:pt x="4865056" y="5580246"/>
                          <a:pt x="4664960" y="5522053"/>
                          <a:pt x="4502017" y="5569909"/>
                        </a:cubicBezTo>
                        <a:cubicBezTo>
                          <a:pt x="4339074" y="5617765"/>
                          <a:pt x="3815983" y="5507588"/>
                          <a:pt x="3630659" y="5569909"/>
                        </a:cubicBezTo>
                        <a:cubicBezTo>
                          <a:pt x="3445335" y="5632230"/>
                          <a:pt x="3408900" y="5535662"/>
                          <a:pt x="3194980" y="5569909"/>
                        </a:cubicBezTo>
                        <a:cubicBezTo>
                          <a:pt x="2981060" y="5604156"/>
                          <a:pt x="3032577" y="5567012"/>
                          <a:pt x="2904527" y="5569909"/>
                        </a:cubicBezTo>
                        <a:cubicBezTo>
                          <a:pt x="2776477" y="5572806"/>
                          <a:pt x="2609263" y="5540661"/>
                          <a:pt x="2323622" y="5569909"/>
                        </a:cubicBezTo>
                        <a:cubicBezTo>
                          <a:pt x="2037982" y="5599157"/>
                          <a:pt x="1780125" y="5549946"/>
                          <a:pt x="1597490" y="5569909"/>
                        </a:cubicBezTo>
                        <a:cubicBezTo>
                          <a:pt x="1414855" y="5589872"/>
                          <a:pt x="931472" y="5558958"/>
                          <a:pt x="726132" y="5569909"/>
                        </a:cubicBezTo>
                        <a:cubicBezTo>
                          <a:pt x="520792" y="5580860"/>
                          <a:pt x="243669" y="5486464"/>
                          <a:pt x="0" y="5569909"/>
                        </a:cubicBezTo>
                        <a:cubicBezTo>
                          <a:pt x="-78649" y="5347440"/>
                          <a:pt x="26384" y="5190452"/>
                          <a:pt x="0" y="4901520"/>
                        </a:cubicBezTo>
                        <a:cubicBezTo>
                          <a:pt x="-26384" y="4612588"/>
                          <a:pt x="50009" y="4639816"/>
                          <a:pt x="0" y="4400228"/>
                        </a:cubicBezTo>
                        <a:cubicBezTo>
                          <a:pt x="-50009" y="4160640"/>
                          <a:pt x="9696" y="4128570"/>
                          <a:pt x="0" y="3898936"/>
                        </a:cubicBezTo>
                        <a:cubicBezTo>
                          <a:pt x="-9696" y="3669302"/>
                          <a:pt x="30028" y="3593947"/>
                          <a:pt x="0" y="3397644"/>
                        </a:cubicBezTo>
                        <a:cubicBezTo>
                          <a:pt x="-30028" y="3201341"/>
                          <a:pt x="53199" y="3051002"/>
                          <a:pt x="0" y="2784954"/>
                        </a:cubicBezTo>
                        <a:cubicBezTo>
                          <a:pt x="-53199" y="2518906"/>
                          <a:pt x="38797" y="2368319"/>
                          <a:pt x="0" y="2227964"/>
                        </a:cubicBezTo>
                        <a:cubicBezTo>
                          <a:pt x="-38797" y="2087609"/>
                          <a:pt x="8132" y="1958676"/>
                          <a:pt x="0" y="1838070"/>
                        </a:cubicBezTo>
                        <a:cubicBezTo>
                          <a:pt x="-8132" y="1717464"/>
                          <a:pt x="20467" y="1565961"/>
                          <a:pt x="0" y="1336778"/>
                        </a:cubicBezTo>
                        <a:cubicBezTo>
                          <a:pt x="-20467" y="1107595"/>
                          <a:pt x="54123" y="865372"/>
                          <a:pt x="0" y="724088"/>
                        </a:cubicBezTo>
                        <a:cubicBezTo>
                          <a:pt x="-54123" y="582804"/>
                          <a:pt x="55998" y="322033"/>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45B90919-49C6-901B-05C4-5B3B49148023}"/>
              </a:ext>
            </a:extLst>
          </p:cNvPr>
          <p:cNvSpPr/>
          <p:nvPr/>
        </p:nvSpPr>
        <p:spPr>
          <a:xfrm rot="21204362">
            <a:off x="-2014537" y="3330901"/>
            <a:ext cx="15363680" cy="1094952"/>
          </a:xfrm>
          <a:prstGeom prst="rect">
            <a:avLst/>
          </a:prstGeom>
          <a:solidFill>
            <a:srgbClr val="FF0000"/>
          </a:solidFill>
          <a:ln w="317500" cmpd="dbl">
            <a:solidFill>
              <a:schemeClr val="bg1"/>
            </a:solidFill>
            <a:extLst>
              <a:ext uri="{C807C97D-BFC1-408E-A445-0C87EB9F89A2}">
                <ask:lineSketchStyleProps xmlns:ask="http://schemas.microsoft.com/office/drawing/2018/sketchyshapes" sd="1219033472">
                  <a:custGeom>
                    <a:avLst/>
                    <a:gdLst>
                      <a:gd name="connsiteX0" fmla="*/ 0 w 15363680"/>
                      <a:gd name="connsiteY0" fmla="*/ 0 h 1094952"/>
                      <a:gd name="connsiteX1" fmla="*/ 437274 w 15363680"/>
                      <a:gd name="connsiteY1" fmla="*/ 0 h 1094952"/>
                      <a:gd name="connsiteX2" fmla="*/ 1028185 w 15363680"/>
                      <a:gd name="connsiteY2" fmla="*/ 0 h 1094952"/>
                      <a:gd name="connsiteX3" fmla="*/ 1926369 w 15363680"/>
                      <a:gd name="connsiteY3" fmla="*/ 0 h 1094952"/>
                      <a:gd name="connsiteX4" fmla="*/ 2824553 w 15363680"/>
                      <a:gd name="connsiteY4" fmla="*/ 0 h 1094952"/>
                      <a:gd name="connsiteX5" fmla="*/ 3569101 w 15363680"/>
                      <a:gd name="connsiteY5" fmla="*/ 0 h 1094952"/>
                      <a:gd name="connsiteX6" fmla="*/ 4006375 w 15363680"/>
                      <a:gd name="connsiteY6" fmla="*/ 0 h 1094952"/>
                      <a:gd name="connsiteX7" fmla="*/ 4136375 w 15363680"/>
                      <a:gd name="connsiteY7" fmla="*/ 0 h 1094952"/>
                      <a:gd name="connsiteX8" fmla="*/ 4573649 w 15363680"/>
                      <a:gd name="connsiteY8" fmla="*/ 0 h 1094952"/>
                      <a:gd name="connsiteX9" fmla="*/ 5318197 w 15363680"/>
                      <a:gd name="connsiteY9" fmla="*/ 0 h 1094952"/>
                      <a:gd name="connsiteX10" fmla="*/ 6216381 w 15363680"/>
                      <a:gd name="connsiteY10" fmla="*/ 0 h 1094952"/>
                      <a:gd name="connsiteX11" fmla="*/ 6346382 w 15363680"/>
                      <a:gd name="connsiteY11" fmla="*/ 0 h 1094952"/>
                      <a:gd name="connsiteX12" fmla="*/ 6476382 w 15363680"/>
                      <a:gd name="connsiteY12" fmla="*/ 0 h 1094952"/>
                      <a:gd name="connsiteX13" fmla="*/ 7374566 w 15363680"/>
                      <a:gd name="connsiteY13" fmla="*/ 0 h 1094952"/>
                      <a:gd name="connsiteX14" fmla="*/ 7504567 w 15363680"/>
                      <a:gd name="connsiteY14" fmla="*/ 0 h 1094952"/>
                      <a:gd name="connsiteX15" fmla="*/ 8095478 w 15363680"/>
                      <a:gd name="connsiteY15" fmla="*/ 0 h 1094952"/>
                      <a:gd name="connsiteX16" fmla="*/ 8379115 w 15363680"/>
                      <a:gd name="connsiteY16" fmla="*/ 0 h 1094952"/>
                      <a:gd name="connsiteX17" fmla="*/ 8662752 w 15363680"/>
                      <a:gd name="connsiteY17" fmla="*/ 0 h 1094952"/>
                      <a:gd name="connsiteX18" fmla="*/ 8946389 w 15363680"/>
                      <a:gd name="connsiteY18" fmla="*/ 0 h 1094952"/>
                      <a:gd name="connsiteX19" fmla="*/ 9230026 w 15363680"/>
                      <a:gd name="connsiteY19" fmla="*/ 0 h 1094952"/>
                      <a:gd name="connsiteX20" fmla="*/ 9667300 w 15363680"/>
                      <a:gd name="connsiteY20" fmla="*/ 0 h 1094952"/>
                      <a:gd name="connsiteX21" fmla="*/ 9950937 w 15363680"/>
                      <a:gd name="connsiteY21" fmla="*/ 0 h 1094952"/>
                      <a:gd name="connsiteX22" fmla="*/ 10388211 w 15363680"/>
                      <a:gd name="connsiteY22" fmla="*/ 0 h 1094952"/>
                      <a:gd name="connsiteX23" fmla="*/ 11132759 w 15363680"/>
                      <a:gd name="connsiteY23" fmla="*/ 0 h 1094952"/>
                      <a:gd name="connsiteX24" fmla="*/ 11416396 w 15363680"/>
                      <a:gd name="connsiteY24" fmla="*/ 0 h 1094952"/>
                      <a:gd name="connsiteX25" fmla="*/ 11546396 w 15363680"/>
                      <a:gd name="connsiteY25" fmla="*/ 0 h 1094952"/>
                      <a:gd name="connsiteX26" fmla="*/ 12444581 w 15363680"/>
                      <a:gd name="connsiteY26" fmla="*/ 0 h 1094952"/>
                      <a:gd name="connsiteX27" fmla="*/ 12574581 w 15363680"/>
                      <a:gd name="connsiteY27" fmla="*/ 0 h 1094952"/>
                      <a:gd name="connsiteX28" fmla="*/ 13165492 w 15363680"/>
                      <a:gd name="connsiteY28" fmla="*/ 0 h 1094952"/>
                      <a:gd name="connsiteX29" fmla="*/ 13295492 w 15363680"/>
                      <a:gd name="connsiteY29" fmla="*/ 0 h 1094952"/>
                      <a:gd name="connsiteX30" fmla="*/ 14040040 w 15363680"/>
                      <a:gd name="connsiteY30" fmla="*/ 0 h 1094952"/>
                      <a:gd name="connsiteX31" fmla="*/ 14630951 w 15363680"/>
                      <a:gd name="connsiteY31" fmla="*/ 0 h 1094952"/>
                      <a:gd name="connsiteX32" fmla="*/ 15363680 w 15363680"/>
                      <a:gd name="connsiteY32" fmla="*/ 0 h 1094952"/>
                      <a:gd name="connsiteX33" fmla="*/ 15363680 w 15363680"/>
                      <a:gd name="connsiteY33" fmla="*/ 547476 h 1094952"/>
                      <a:gd name="connsiteX34" fmla="*/ 15363680 w 15363680"/>
                      <a:gd name="connsiteY34" fmla="*/ 1094952 h 1094952"/>
                      <a:gd name="connsiteX35" fmla="*/ 14619132 w 15363680"/>
                      <a:gd name="connsiteY35" fmla="*/ 1094952 h 1094952"/>
                      <a:gd name="connsiteX36" fmla="*/ 14335495 w 15363680"/>
                      <a:gd name="connsiteY36" fmla="*/ 1094952 h 1094952"/>
                      <a:gd name="connsiteX37" fmla="*/ 14051858 w 15363680"/>
                      <a:gd name="connsiteY37" fmla="*/ 1094952 h 1094952"/>
                      <a:gd name="connsiteX38" fmla="*/ 13153674 w 15363680"/>
                      <a:gd name="connsiteY38" fmla="*/ 1094952 h 1094952"/>
                      <a:gd name="connsiteX39" fmla="*/ 12255489 w 15363680"/>
                      <a:gd name="connsiteY39" fmla="*/ 1094952 h 1094952"/>
                      <a:gd name="connsiteX40" fmla="*/ 11664579 w 15363680"/>
                      <a:gd name="connsiteY40" fmla="*/ 1094952 h 1094952"/>
                      <a:gd name="connsiteX41" fmla="*/ 11534578 w 15363680"/>
                      <a:gd name="connsiteY41" fmla="*/ 1094952 h 1094952"/>
                      <a:gd name="connsiteX42" fmla="*/ 11404578 w 15363680"/>
                      <a:gd name="connsiteY42" fmla="*/ 1094952 h 1094952"/>
                      <a:gd name="connsiteX43" fmla="*/ 10506393 w 15363680"/>
                      <a:gd name="connsiteY43" fmla="*/ 1094952 h 1094952"/>
                      <a:gd name="connsiteX44" fmla="*/ 10069120 w 15363680"/>
                      <a:gd name="connsiteY44" fmla="*/ 1094952 h 1094952"/>
                      <a:gd name="connsiteX45" fmla="*/ 9170935 w 15363680"/>
                      <a:gd name="connsiteY45" fmla="*/ 1094952 h 1094952"/>
                      <a:gd name="connsiteX46" fmla="*/ 8580024 w 15363680"/>
                      <a:gd name="connsiteY46" fmla="*/ 1094952 h 1094952"/>
                      <a:gd name="connsiteX47" fmla="*/ 8450024 w 15363680"/>
                      <a:gd name="connsiteY47" fmla="*/ 1094952 h 1094952"/>
                      <a:gd name="connsiteX48" fmla="*/ 8166387 w 15363680"/>
                      <a:gd name="connsiteY48" fmla="*/ 1094952 h 1094952"/>
                      <a:gd name="connsiteX49" fmla="*/ 7729113 w 15363680"/>
                      <a:gd name="connsiteY49" fmla="*/ 1094952 h 1094952"/>
                      <a:gd name="connsiteX50" fmla="*/ 6984565 w 15363680"/>
                      <a:gd name="connsiteY50" fmla="*/ 1094952 h 1094952"/>
                      <a:gd name="connsiteX51" fmla="*/ 6240018 w 15363680"/>
                      <a:gd name="connsiteY51" fmla="*/ 1094952 h 1094952"/>
                      <a:gd name="connsiteX52" fmla="*/ 5649107 w 15363680"/>
                      <a:gd name="connsiteY52" fmla="*/ 1094952 h 1094952"/>
                      <a:gd name="connsiteX53" fmla="*/ 5211833 w 15363680"/>
                      <a:gd name="connsiteY53" fmla="*/ 1094952 h 1094952"/>
                      <a:gd name="connsiteX54" fmla="*/ 4313649 w 15363680"/>
                      <a:gd name="connsiteY54" fmla="*/ 1094952 h 1094952"/>
                      <a:gd name="connsiteX55" fmla="*/ 3722738 w 15363680"/>
                      <a:gd name="connsiteY55" fmla="*/ 1094952 h 1094952"/>
                      <a:gd name="connsiteX56" fmla="*/ 3439101 w 15363680"/>
                      <a:gd name="connsiteY56" fmla="*/ 1094952 h 1094952"/>
                      <a:gd name="connsiteX57" fmla="*/ 3155464 w 15363680"/>
                      <a:gd name="connsiteY57" fmla="*/ 1094952 h 1094952"/>
                      <a:gd name="connsiteX58" fmla="*/ 3025463 w 15363680"/>
                      <a:gd name="connsiteY58" fmla="*/ 1094952 h 1094952"/>
                      <a:gd name="connsiteX59" fmla="*/ 2434552 w 15363680"/>
                      <a:gd name="connsiteY59" fmla="*/ 1094952 h 1094952"/>
                      <a:gd name="connsiteX60" fmla="*/ 2150915 w 15363680"/>
                      <a:gd name="connsiteY60" fmla="*/ 1094952 h 1094952"/>
                      <a:gd name="connsiteX61" fmla="*/ 1252731 w 15363680"/>
                      <a:gd name="connsiteY61" fmla="*/ 1094952 h 1094952"/>
                      <a:gd name="connsiteX62" fmla="*/ 508183 w 15363680"/>
                      <a:gd name="connsiteY62" fmla="*/ 1094952 h 1094952"/>
                      <a:gd name="connsiteX63" fmla="*/ 0 w 15363680"/>
                      <a:gd name="connsiteY63" fmla="*/ 1094952 h 1094952"/>
                      <a:gd name="connsiteX64" fmla="*/ 0 w 15363680"/>
                      <a:gd name="connsiteY64" fmla="*/ 525577 h 1094952"/>
                      <a:gd name="connsiteX65" fmla="*/ 0 w 15363680"/>
                      <a:gd name="connsiteY65" fmla="*/ 0 h 1094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5363680" h="1094952" fill="none" extrusionOk="0">
                        <a:moveTo>
                          <a:pt x="0" y="0"/>
                        </a:moveTo>
                        <a:cubicBezTo>
                          <a:pt x="117744" y="-6809"/>
                          <a:pt x="261090" y="30787"/>
                          <a:pt x="437274" y="0"/>
                        </a:cubicBezTo>
                        <a:cubicBezTo>
                          <a:pt x="613458" y="-30787"/>
                          <a:pt x="780505" y="14511"/>
                          <a:pt x="1028185" y="0"/>
                        </a:cubicBezTo>
                        <a:cubicBezTo>
                          <a:pt x="1275865" y="-14511"/>
                          <a:pt x="1624810" y="2556"/>
                          <a:pt x="1926369" y="0"/>
                        </a:cubicBezTo>
                        <a:cubicBezTo>
                          <a:pt x="2227928" y="-2556"/>
                          <a:pt x="2435936" y="37400"/>
                          <a:pt x="2824553" y="0"/>
                        </a:cubicBezTo>
                        <a:cubicBezTo>
                          <a:pt x="3213170" y="-37400"/>
                          <a:pt x="3233727" y="52337"/>
                          <a:pt x="3569101" y="0"/>
                        </a:cubicBezTo>
                        <a:cubicBezTo>
                          <a:pt x="3904475" y="-52337"/>
                          <a:pt x="3836420" y="43013"/>
                          <a:pt x="4006375" y="0"/>
                        </a:cubicBezTo>
                        <a:cubicBezTo>
                          <a:pt x="4176330" y="-43013"/>
                          <a:pt x="4085366" y="7729"/>
                          <a:pt x="4136375" y="0"/>
                        </a:cubicBezTo>
                        <a:cubicBezTo>
                          <a:pt x="4187384" y="-7729"/>
                          <a:pt x="4420178" y="35978"/>
                          <a:pt x="4573649" y="0"/>
                        </a:cubicBezTo>
                        <a:cubicBezTo>
                          <a:pt x="4727120" y="-35978"/>
                          <a:pt x="4981935" y="77220"/>
                          <a:pt x="5318197" y="0"/>
                        </a:cubicBezTo>
                        <a:cubicBezTo>
                          <a:pt x="5654459" y="-77220"/>
                          <a:pt x="6002025" y="96603"/>
                          <a:pt x="6216381" y="0"/>
                        </a:cubicBezTo>
                        <a:cubicBezTo>
                          <a:pt x="6430737" y="-96603"/>
                          <a:pt x="6286822" y="43"/>
                          <a:pt x="6346382" y="0"/>
                        </a:cubicBezTo>
                        <a:cubicBezTo>
                          <a:pt x="6405942" y="-43"/>
                          <a:pt x="6414010" y="11413"/>
                          <a:pt x="6476382" y="0"/>
                        </a:cubicBezTo>
                        <a:cubicBezTo>
                          <a:pt x="6538754" y="-11413"/>
                          <a:pt x="7051067" y="71302"/>
                          <a:pt x="7374566" y="0"/>
                        </a:cubicBezTo>
                        <a:cubicBezTo>
                          <a:pt x="7698065" y="-71302"/>
                          <a:pt x="7464949" y="10312"/>
                          <a:pt x="7504567" y="0"/>
                        </a:cubicBezTo>
                        <a:cubicBezTo>
                          <a:pt x="7544185" y="-10312"/>
                          <a:pt x="7966754" y="6642"/>
                          <a:pt x="8095478" y="0"/>
                        </a:cubicBezTo>
                        <a:cubicBezTo>
                          <a:pt x="8224202" y="-6642"/>
                          <a:pt x="8294865" y="32790"/>
                          <a:pt x="8379115" y="0"/>
                        </a:cubicBezTo>
                        <a:cubicBezTo>
                          <a:pt x="8463365" y="-32790"/>
                          <a:pt x="8542090" y="6164"/>
                          <a:pt x="8662752" y="0"/>
                        </a:cubicBezTo>
                        <a:cubicBezTo>
                          <a:pt x="8783414" y="-6164"/>
                          <a:pt x="8820084" y="18341"/>
                          <a:pt x="8946389" y="0"/>
                        </a:cubicBezTo>
                        <a:cubicBezTo>
                          <a:pt x="9072694" y="-18341"/>
                          <a:pt x="9112593" y="15116"/>
                          <a:pt x="9230026" y="0"/>
                        </a:cubicBezTo>
                        <a:cubicBezTo>
                          <a:pt x="9347459" y="-15116"/>
                          <a:pt x="9513977" y="11145"/>
                          <a:pt x="9667300" y="0"/>
                        </a:cubicBezTo>
                        <a:cubicBezTo>
                          <a:pt x="9820623" y="-11145"/>
                          <a:pt x="9854580" y="3814"/>
                          <a:pt x="9950937" y="0"/>
                        </a:cubicBezTo>
                        <a:cubicBezTo>
                          <a:pt x="10047294" y="-3814"/>
                          <a:pt x="10300008" y="48162"/>
                          <a:pt x="10388211" y="0"/>
                        </a:cubicBezTo>
                        <a:cubicBezTo>
                          <a:pt x="10476414" y="-48162"/>
                          <a:pt x="10843466" y="12621"/>
                          <a:pt x="11132759" y="0"/>
                        </a:cubicBezTo>
                        <a:cubicBezTo>
                          <a:pt x="11422052" y="-12621"/>
                          <a:pt x="11308654" y="4257"/>
                          <a:pt x="11416396" y="0"/>
                        </a:cubicBezTo>
                        <a:cubicBezTo>
                          <a:pt x="11524138" y="-4257"/>
                          <a:pt x="11489554" y="2688"/>
                          <a:pt x="11546396" y="0"/>
                        </a:cubicBezTo>
                        <a:cubicBezTo>
                          <a:pt x="11603238" y="-2688"/>
                          <a:pt x="12263398" y="38029"/>
                          <a:pt x="12444581" y="0"/>
                        </a:cubicBezTo>
                        <a:cubicBezTo>
                          <a:pt x="12625765" y="-38029"/>
                          <a:pt x="12520937" y="13685"/>
                          <a:pt x="12574581" y="0"/>
                        </a:cubicBezTo>
                        <a:cubicBezTo>
                          <a:pt x="12628225" y="-13685"/>
                          <a:pt x="12957996" y="44488"/>
                          <a:pt x="13165492" y="0"/>
                        </a:cubicBezTo>
                        <a:cubicBezTo>
                          <a:pt x="13372988" y="-44488"/>
                          <a:pt x="13243852" y="13003"/>
                          <a:pt x="13295492" y="0"/>
                        </a:cubicBezTo>
                        <a:cubicBezTo>
                          <a:pt x="13347132" y="-13003"/>
                          <a:pt x="13851552" y="15310"/>
                          <a:pt x="14040040" y="0"/>
                        </a:cubicBezTo>
                        <a:cubicBezTo>
                          <a:pt x="14228528" y="-15310"/>
                          <a:pt x="14379184" y="63286"/>
                          <a:pt x="14630951" y="0"/>
                        </a:cubicBezTo>
                        <a:cubicBezTo>
                          <a:pt x="14882718" y="-63286"/>
                          <a:pt x="15139062" y="68504"/>
                          <a:pt x="15363680" y="0"/>
                        </a:cubicBezTo>
                        <a:cubicBezTo>
                          <a:pt x="15376375" y="138439"/>
                          <a:pt x="15304053" y="311477"/>
                          <a:pt x="15363680" y="547476"/>
                        </a:cubicBezTo>
                        <a:cubicBezTo>
                          <a:pt x="15423307" y="783475"/>
                          <a:pt x="15344873" y="883432"/>
                          <a:pt x="15363680" y="1094952"/>
                        </a:cubicBezTo>
                        <a:cubicBezTo>
                          <a:pt x="15148873" y="1174618"/>
                          <a:pt x="14839589" y="1037530"/>
                          <a:pt x="14619132" y="1094952"/>
                        </a:cubicBezTo>
                        <a:cubicBezTo>
                          <a:pt x="14398675" y="1152374"/>
                          <a:pt x="14433198" y="1064326"/>
                          <a:pt x="14335495" y="1094952"/>
                        </a:cubicBezTo>
                        <a:cubicBezTo>
                          <a:pt x="14237792" y="1125578"/>
                          <a:pt x="14144867" y="1085382"/>
                          <a:pt x="14051858" y="1094952"/>
                        </a:cubicBezTo>
                        <a:cubicBezTo>
                          <a:pt x="13958849" y="1104522"/>
                          <a:pt x="13554076" y="1024388"/>
                          <a:pt x="13153674" y="1094952"/>
                        </a:cubicBezTo>
                        <a:cubicBezTo>
                          <a:pt x="12753272" y="1165516"/>
                          <a:pt x="12536653" y="1088088"/>
                          <a:pt x="12255489" y="1094952"/>
                        </a:cubicBezTo>
                        <a:cubicBezTo>
                          <a:pt x="11974325" y="1101816"/>
                          <a:pt x="11887238" y="1078851"/>
                          <a:pt x="11664579" y="1094952"/>
                        </a:cubicBezTo>
                        <a:cubicBezTo>
                          <a:pt x="11441920" y="1111053"/>
                          <a:pt x="11570938" y="1088809"/>
                          <a:pt x="11534578" y="1094952"/>
                        </a:cubicBezTo>
                        <a:cubicBezTo>
                          <a:pt x="11498218" y="1101095"/>
                          <a:pt x="11461428" y="1086689"/>
                          <a:pt x="11404578" y="1094952"/>
                        </a:cubicBezTo>
                        <a:cubicBezTo>
                          <a:pt x="11347728" y="1103215"/>
                          <a:pt x="10867256" y="1003614"/>
                          <a:pt x="10506393" y="1094952"/>
                        </a:cubicBezTo>
                        <a:cubicBezTo>
                          <a:pt x="10145531" y="1186290"/>
                          <a:pt x="10281760" y="1055790"/>
                          <a:pt x="10069120" y="1094952"/>
                        </a:cubicBezTo>
                        <a:cubicBezTo>
                          <a:pt x="9856480" y="1134114"/>
                          <a:pt x="9367906" y="1031039"/>
                          <a:pt x="9170935" y="1094952"/>
                        </a:cubicBezTo>
                        <a:cubicBezTo>
                          <a:pt x="8973965" y="1158865"/>
                          <a:pt x="8699508" y="1059022"/>
                          <a:pt x="8580024" y="1094952"/>
                        </a:cubicBezTo>
                        <a:cubicBezTo>
                          <a:pt x="8460540" y="1130882"/>
                          <a:pt x="8483633" y="1089114"/>
                          <a:pt x="8450024" y="1094952"/>
                        </a:cubicBezTo>
                        <a:cubicBezTo>
                          <a:pt x="8416415" y="1100790"/>
                          <a:pt x="8288653" y="1079277"/>
                          <a:pt x="8166387" y="1094952"/>
                        </a:cubicBezTo>
                        <a:cubicBezTo>
                          <a:pt x="8044121" y="1110627"/>
                          <a:pt x="7914765" y="1071321"/>
                          <a:pt x="7729113" y="1094952"/>
                        </a:cubicBezTo>
                        <a:cubicBezTo>
                          <a:pt x="7543461" y="1118583"/>
                          <a:pt x="7209050" y="1078398"/>
                          <a:pt x="6984565" y="1094952"/>
                        </a:cubicBezTo>
                        <a:cubicBezTo>
                          <a:pt x="6760080" y="1111506"/>
                          <a:pt x="6597883" y="1043009"/>
                          <a:pt x="6240018" y="1094952"/>
                        </a:cubicBezTo>
                        <a:cubicBezTo>
                          <a:pt x="5882153" y="1146895"/>
                          <a:pt x="5942679" y="1054672"/>
                          <a:pt x="5649107" y="1094952"/>
                        </a:cubicBezTo>
                        <a:cubicBezTo>
                          <a:pt x="5355535" y="1135232"/>
                          <a:pt x="5301743" y="1073841"/>
                          <a:pt x="5211833" y="1094952"/>
                        </a:cubicBezTo>
                        <a:cubicBezTo>
                          <a:pt x="5121923" y="1116063"/>
                          <a:pt x="4684149" y="1063479"/>
                          <a:pt x="4313649" y="1094952"/>
                        </a:cubicBezTo>
                        <a:cubicBezTo>
                          <a:pt x="3943149" y="1126425"/>
                          <a:pt x="3872203" y="1092288"/>
                          <a:pt x="3722738" y="1094952"/>
                        </a:cubicBezTo>
                        <a:cubicBezTo>
                          <a:pt x="3573273" y="1097616"/>
                          <a:pt x="3531201" y="1069388"/>
                          <a:pt x="3439101" y="1094952"/>
                        </a:cubicBezTo>
                        <a:cubicBezTo>
                          <a:pt x="3347001" y="1120516"/>
                          <a:pt x="3279251" y="1074889"/>
                          <a:pt x="3155464" y="1094952"/>
                        </a:cubicBezTo>
                        <a:cubicBezTo>
                          <a:pt x="3031677" y="1115015"/>
                          <a:pt x="3052014" y="1080359"/>
                          <a:pt x="3025463" y="1094952"/>
                        </a:cubicBezTo>
                        <a:cubicBezTo>
                          <a:pt x="2998912" y="1109545"/>
                          <a:pt x="2663549" y="1044835"/>
                          <a:pt x="2434552" y="1094952"/>
                        </a:cubicBezTo>
                        <a:cubicBezTo>
                          <a:pt x="2205555" y="1145069"/>
                          <a:pt x="2226436" y="1093785"/>
                          <a:pt x="2150915" y="1094952"/>
                        </a:cubicBezTo>
                        <a:cubicBezTo>
                          <a:pt x="2075394" y="1096119"/>
                          <a:pt x="1525193" y="989953"/>
                          <a:pt x="1252731" y="1094952"/>
                        </a:cubicBezTo>
                        <a:cubicBezTo>
                          <a:pt x="980269" y="1199951"/>
                          <a:pt x="701127" y="1084549"/>
                          <a:pt x="508183" y="1094952"/>
                        </a:cubicBezTo>
                        <a:cubicBezTo>
                          <a:pt x="315239" y="1105355"/>
                          <a:pt x="248625" y="1061328"/>
                          <a:pt x="0" y="1094952"/>
                        </a:cubicBezTo>
                        <a:cubicBezTo>
                          <a:pt x="-36905" y="815643"/>
                          <a:pt x="16870" y="651031"/>
                          <a:pt x="0" y="525577"/>
                        </a:cubicBezTo>
                        <a:cubicBezTo>
                          <a:pt x="-16870" y="400123"/>
                          <a:pt x="51354" y="166160"/>
                          <a:pt x="0" y="0"/>
                        </a:cubicBezTo>
                        <a:close/>
                      </a:path>
                      <a:path w="15363680" h="1094952" stroke="0" extrusionOk="0">
                        <a:moveTo>
                          <a:pt x="0" y="0"/>
                        </a:moveTo>
                        <a:cubicBezTo>
                          <a:pt x="152685" y="-26463"/>
                          <a:pt x="288694" y="44327"/>
                          <a:pt x="437274" y="0"/>
                        </a:cubicBezTo>
                        <a:cubicBezTo>
                          <a:pt x="585854" y="-44327"/>
                          <a:pt x="514746" y="3449"/>
                          <a:pt x="567274" y="0"/>
                        </a:cubicBezTo>
                        <a:cubicBezTo>
                          <a:pt x="619802" y="-3449"/>
                          <a:pt x="1218847" y="36685"/>
                          <a:pt x="1465459" y="0"/>
                        </a:cubicBezTo>
                        <a:cubicBezTo>
                          <a:pt x="1712072" y="-36685"/>
                          <a:pt x="1698156" y="37818"/>
                          <a:pt x="1902733" y="0"/>
                        </a:cubicBezTo>
                        <a:cubicBezTo>
                          <a:pt x="2107310" y="-37818"/>
                          <a:pt x="2237678" y="21716"/>
                          <a:pt x="2340007" y="0"/>
                        </a:cubicBezTo>
                        <a:cubicBezTo>
                          <a:pt x="2442336" y="-21716"/>
                          <a:pt x="2820858" y="86116"/>
                          <a:pt x="3238191" y="0"/>
                        </a:cubicBezTo>
                        <a:cubicBezTo>
                          <a:pt x="3655524" y="-86116"/>
                          <a:pt x="3442311" y="17322"/>
                          <a:pt x="3521828" y="0"/>
                        </a:cubicBezTo>
                        <a:cubicBezTo>
                          <a:pt x="3601345" y="-17322"/>
                          <a:pt x="4203023" y="93372"/>
                          <a:pt x="4420013" y="0"/>
                        </a:cubicBezTo>
                        <a:cubicBezTo>
                          <a:pt x="4637004" y="-93372"/>
                          <a:pt x="4929482" y="78686"/>
                          <a:pt x="5318197" y="0"/>
                        </a:cubicBezTo>
                        <a:cubicBezTo>
                          <a:pt x="5706912" y="-78686"/>
                          <a:pt x="5623351" y="36916"/>
                          <a:pt x="5909108" y="0"/>
                        </a:cubicBezTo>
                        <a:cubicBezTo>
                          <a:pt x="6194865" y="-36916"/>
                          <a:pt x="6538961" y="25146"/>
                          <a:pt x="6807292" y="0"/>
                        </a:cubicBezTo>
                        <a:cubicBezTo>
                          <a:pt x="7075623" y="-25146"/>
                          <a:pt x="7140933" y="17277"/>
                          <a:pt x="7244566" y="0"/>
                        </a:cubicBezTo>
                        <a:cubicBezTo>
                          <a:pt x="7348199" y="-17277"/>
                          <a:pt x="7523644" y="33349"/>
                          <a:pt x="7681840" y="0"/>
                        </a:cubicBezTo>
                        <a:cubicBezTo>
                          <a:pt x="7840036" y="-33349"/>
                          <a:pt x="8124640" y="47698"/>
                          <a:pt x="8426388" y="0"/>
                        </a:cubicBezTo>
                        <a:cubicBezTo>
                          <a:pt x="8728136" y="-47698"/>
                          <a:pt x="8663404" y="7492"/>
                          <a:pt x="8863662" y="0"/>
                        </a:cubicBezTo>
                        <a:cubicBezTo>
                          <a:pt x="9063920" y="-7492"/>
                          <a:pt x="9379746" y="106085"/>
                          <a:pt x="9761846" y="0"/>
                        </a:cubicBezTo>
                        <a:cubicBezTo>
                          <a:pt x="10143946" y="-106085"/>
                          <a:pt x="10272867" y="98942"/>
                          <a:pt x="10660030" y="0"/>
                        </a:cubicBezTo>
                        <a:cubicBezTo>
                          <a:pt x="11047193" y="-98942"/>
                          <a:pt x="11117162" y="34084"/>
                          <a:pt x="11250941" y="0"/>
                        </a:cubicBezTo>
                        <a:cubicBezTo>
                          <a:pt x="11384720" y="-34084"/>
                          <a:pt x="11576340" y="13842"/>
                          <a:pt x="11688215" y="0"/>
                        </a:cubicBezTo>
                        <a:cubicBezTo>
                          <a:pt x="11800090" y="-13842"/>
                          <a:pt x="11768695" y="9456"/>
                          <a:pt x="11818215" y="0"/>
                        </a:cubicBezTo>
                        <a:cubicBezTo>
                          <a:pt x="11867735" y="-9456"/>
                          <a:pt x="12013713" y="605"/>
                          <a:pt x="12101853" y="0"/>
                        </a:cubicBezTo>
                        <a:cubicBezTo>
                          <a:pt x="12189993" y="-605"/>
                          <a:pt x="12254994" y="15470"/>
                          <a:pt x="12385490" y="0"/>
                        </a:cubicBezTo>
                        <a:cubicBezTo>
                          <a:pt x="12515986" y="-15470"/>
                          <a:pt x="12713375" y="28114"/>
                          <a:pt x="12822764" y="0"/>
                        </a:cubicBezTo>
                        <a:cubicBezTo>
                          <a:pt x="12932153" y="-28114"/>
                          <a:pt x="13483594" y="104667"/>
                          <a:pt x="13720948" y="0"/>
                        </a:cubicBezTo>
                        <a:cubicBezTo>
                          <a:pt x="13958302" y="-104667"/>
                          <a:pt x="14116166" y="23266"/>
                          <a:pt x="14311859" y="0"/>
                        </a:cubicBezTo>
                        <a:cubicBezTo>
                          <a:pt x="14507552" y="-23266"/>
                          <a:pt x="14586104" y="28288"/>
                          <a:pt x="14749133" y="0"/>
                        </a:cubicBezTo>
                        <a:cubicBezTo>
                          <a:pt x="14912162" y="-28288"/>
                          <a:pt x="15148988" y="4542"/>
                          <a:pt x="15363680" y="0"/>
                        </a:cubicBezTo>
                        <a:cubicBezTo>
                          <a:pt x="15417747" y="124684"/>
                          <a:pt x="15347987" y="348558"/>
                          <a:pt x="15363680" y="514627"/>
                        </a:cubicBezTo>
                        <a:cubicBezTo>
                          <a:pt x="15379373" y="680696"/>
                          <a:pt x="15325099" y="908218"/>
                          <a:pt x="15363680" y="1094952"/>
                        </a:cubicBezTo>
                        <a:cubicBezTo>
                          <a:pt x="15304447" y="1102799"/>
                          <a:pt x="15265382" y="1089784"/>
                          <a:pt x="15233680" y="1094952"/>
                        </a:cubicBezTo>
                        <a:cubicBezTo>
                          <a:pt x="15201978" y="1100120"/>
                          <a:pt x="14698331" y="1050688"/>
                          <a:pt x="14489132" y="1094952"/>
                        </a:cubicBezTo>
                        <a:cubicBezTo>
                          <a:pt x="14279933" y="1139216"/>
                          <a:pt x="14412173" y="1082774"/>
                          <a:pt x="14359132" y="1094952"/>
                        </a:cubicBezTo>
                        <a:cubicBezTo>
                          <a:pt x="14306091" y="1107130"/>
                          <a:pt x="13823644" y="1057157"/>
                          <a:pt x="13614584" y="1094952"/>
                        </a:cubicBezTo>
                        <a:cubicBezTo>
                          <a:pt x="13405524" y="1132747"/>
                          <a:pt x="13452333" y="1093042"/>
                          <a:pt x="13330947" y="1094952"/>
                        </a:cubicBezTo>
                        <a:cubicBezTo>
                          <a:pt x="13209561" y="1096862"/>
                          <a:pt x="13263875" y="1091407"/>
                          <a:pt x="13200947" y="1094952"/>
                        </a:cubicBezTo>
                        <a:cubicBezTo>
                          <a:pt x="13138019" y="1098497"/>
                          <a:pt x="13041373" y="1075494"/>
                          <a:pt x="12917309" y="1094952"/>
                        </a:cubicBezTo>
                        <a:cubicBezTo>
                          <a:pt x="12793245" y="1114410"/>
                          <a:pt x="12395762" y="1066581"/>
                          <a:pt x="12172762" y="1094952"/>
                        </a:cubicBezTo>
                        <a:cubicBezTo>
                          <a:pt x="11949762" y="1123323"/>
                          <a:pt x="11948962" y="1076547"/>
                          <a:pt x="11889125" y="1094952"/>
                        </a:cubicBezTo>
                        <a:cubicBezTo>
                          <a:pt x="11829288" y="1113357"/>
                          <a:pt x="11804440" y="1086567"/>
                          <a:pt x="11759124" y="1094952"/>
                        </a:cubicBezTo>
                        <a:cubicBezTo>
                          <a:pt x="11713808" y="1103337"/>
                          <a:pt x="11596014" y="1079898"/>
                          <a:pt x="11475487" y="1094952"/>
                        </a:cubicBezTo>
                        <a:cubicBezTo>
                          <a:pt x="11354960" y="1110006"/>
                          <a:pt x="11126567" y="1089263"/>
                          <a:pt x="11038213" y="1094952"/>
                        </a:cubicBezTo>
                        <a:cubicBezTo>
                          <a:pt x="10949859" y="1100641"/>
                          <a:pt x="10613230" y="1052526"/>
                          <a:pt x="10447302" y="1094952"/>
                        </a:cubicBezTo>
                        <a:cubicBezTo>
                          <a:pt x="10281374" y="1137378"/>
                          <a:pt x="10264913" y="1063138"/>
                          <a:pt x="10163665" y="1094952"/>
                        </a:cubicBezTo>
                        <a:cubicBezTo>
                          <a:pt x="10062417" y="1126766"/>
                          <a:pt x="9499652" y="1055431"/>
                          <a:pt x="9265481" y="1094952"/>
                        </a:cubicBezTo>
                        <a:cubicBezTo>
                          <a:pt x="9031310" y="1134473"/>
                          <a:pt x="8808697" y="1043601"/>
                          <a:pt x="8674570" y="1094952"/>
                        </a:cubicBezTo>
                        <a:cubicBezTo>
                          <a:pt x="8540443" y="1146303"/>
                          <a:pt x="8031919" y="1069991"/>
                          <a:pt x="7776386" y="1094952"/>
                        </a:cubicBezTo>
                        <a:cubicBezTo>
                          <a:pt x="7520853" y="1119913"/>
                          <a:pt x="7339841" y="1084587"/>
                          <a:pt x="7031838" y="1094952"/>
                        </a:cubicBezTo>
                        <a:cubicBezTo>
                          <a:pt x="6723835" y="1105317"/>
                          <a:pt x="6810616" y="1078068"/>
                          <a:pt x="6594564" y="1094952"/>
                        </a:cubicBezTo>
                        <a:cubicBezTo>
                          <a:pt x="6378512" y="1111836"/>
                          <a:pt x="6002350" y="1046497"/>
                          <a:pt x="5850017" y="1094952"/>
                        </a:cubicBezTo>
                        <a:cubicBezTo>
                          <a:pt x="5697684" y="1143407"/>
                          <a:pt x="5687682" y="1078184"/>
                          <a:pt x="5566379" y="1094952"/>
                        </a:cubicBezTo>
                        <a:cubicBezTo>
                          <a:pt x="5445076" y="1111720"/>
                          <a:pt x="5253147" y="1093492"/>
                          <a:pt x="4975469" y="1094952"/>
                        </a:cubicBezTo>
                        <a:cubicBezTo>
                          <a:pt x="4697791" y="1096412"/>
                          <a:pt x="4901675" y="1084257"/>
                          <a:pt x="4845468" y="1094952"/>
                        </a:cubicBezTo>
                        <a:cubicBezTo>
                          <a:pt x="4789261" y="1105647"/>
                          <a:pt x="4314187" y="1081919"/>
                          <a:pt x="3947284" y="1094952"/>
                        </a:cubicBezTo>
                        <a:cubicBezTo>
                          <a:pt x="3580381" y="1107985"/>
                          <a:pt x="3608346" y="1045527"/>
                          <a:pt x="3356373" y="1094952"/>
                        </a:cubicBezTo>
                        <a:cubicBezTo>
                          <a:pt x="3104400" y="1144377"/>
                          <a:pt x="2820437" y="1045777"/>
                          <a:pt x="2458189" y="1094952"/>
                        </a:cubicBezTo>
                        <a:cubicBezTo>
                          <a:pt x="2095941" y="1144127"/>
                          <a:pt x="2119598" y="1052975"/>
                          <a:pt x="2020915" y="1094952"/>
                        </a:cubicBezTo>
                        <a:cubicBezTo>
                          <a:pt x="1922232" y="1136929"/>
                          <a:pt x="1824521" y="1068033"/>
                          <a:pt x="1737278" y="1094952"/>
                        </a:cubicBezTo>
                        <a:cubicBezTo>
                          <a:pt x="1650035" y="1121871"/>
                          <a:pt x="1310263" y="1094662"/>
                          <a:pt x="1146367" y="1094952"/>
                        </a:cubicBezTo>
                        <a:cubicBezTo>
                          <a:pt x="982471" y="1095242"/>
                          <a:pt x="559440" y="1073220"/>
                          <a:pt x="0" y="1094952"/>
                        </a:cubicBezTo>
                        <a:cubicBezTo>
                          <a:pt x="-41700" y="882243"/>
                          <a:pt x="36057" y="734980"/>
                          <a:pt x="0" y="525577"/>
                        </a:cubicBezTo>
                        <a:cubicBezTo>
                          <a:pt x="-36057" y="316175"/>
                          <a:pt x="42814" y="192832"/>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ABCE6F7-48ED-F2CD-3573-1D20EF6F4556}"/>
              </a:ext>
            </a:extLst>
          </p:cNvPr>
          <p:cNvSpPr/>
          <p:nvPr/>
        </p:nvSpPr>
        <p:spPr>
          <a:xfrm rot="21419861">
            <a:off x="-1441910" y="4495481"/>
            <a:ext cx="14675816" cy="1636311"/>
          </a:xfrm>
          <a:prstGeom prst="rect">
            <a:avLst/>
          </a:prstGeom>
          <a:pattFill prst="pct75">
            <a:fgClr>
              <a:schemeClr val="tx1"/>
            </a:fgClr>
            <a:bgClr>
              <a:schemeClr val="bg1"/>
            </a:bgClr>
          </a:pattFill>
          <a:ln w="254000" cmpd="thickThin">
            <a:solidFill>
              <a:schemeClr val="bg1"/>
            </a:solidFill>
            <a:extLst>
              <a:ext uri="{C807C97D-BFC1-408E-A445-0C87EB9F89A2}">
                <ask:lineSketchStyleProps xmlns:ask="http://schemas.microsoft.com/office/drawing/2018/sketchyshapes" sd="2694342540">
                  <a:custGeom>
                    <a:avLst/>
                    <a:gdLst>
                      <a:gd name="connsiteX0" fmla="*/ 0 w 14675816"/>
                      <a:gd name="connsiteY0" fmla="*/ 0 h 1636311"/>
                      <a:gd name="connsiteX1" fmla="*/ 587033 w 14675816"/>
                      <a:gd name="connsiteY1" fmla="*/ 0 h 1636311"/>
                      <a:gd name="connsiteX2" fmla="*/ 1320823 w 14675816"/>
                      <a:gd name="connsiteY2" fmla="*/ 0 h 1636311"/>
                      <a:gd name="connsiteX3" fmla="*/ 2054614 w 14675816"/>
                      <a:gd name="connsiteY3" fmla="*/ 0 h 1636311"/>
                      <a:gd name="connsiteX4" fmla="*/ 2788405 w 14675816"/>
                      <a:gd name="connsiteY4" fmla="*/ 0 h 1636311"/>
                      <a:gd name="connsiteX5" fmla="*/ 3228680 w 14675816"/>
                      <a:gd name="connsiteY5" fmla="*/ 0 h 1636311"/>
                      <a:gd name="connsiteX6" fmla="*/ 3522196 w 14675816"/>
                      <a:gd name="connsiteY6" fmla="*/ 0 h 1636311"/>
                      <a:gd name="connsiteX7" fmla="*/ 3815712 w 14675816"/>
                      <a:gd name="connsiteY7" fmla="*/ 0 h 1636311"/>
                      <a:gd name="connsiteX8" fmla="*/ 4696261 w 14675816"/>
                      <a:gd name="connsiteY8" fmla="*/ 0 h 1636311"/>
                      <a:gd name="connsiteX9" fmla="*/ 4989777 w 14675816"/>
                      <a:gd name="connsiteY9" fmla="*/ 0 h 1636311"/>
                      <a:gd name="connsiteX10" fmla="*/ 5430052 w 14675816"/>
                      <a:gd name="connsiteY10" fmla="*/ 0 h 1636311"/>
                      <a:gd name="connsiteX11" fmla="*/ 5723568 w 14675816"/>
                      <a:gd name="connsiteY11" fmla="*/ 0 h 1636311"/>
                      <a:gd name="connsiteX12" fmla="*/ 6457359 w 14675816"/>
                      <a:gd name="connsiteY12" fmla="*/ 0 h 1636311"/>
                      <a:gd name="connsiteX13" fmla="*/ 6604117 w 14675816"/>
                      <a:gd name="connsiteY13" fmla="*/ 0 h 1636311"/>
                      <a:gd name="connsiteX14" fmla="*/ 7191150 w 14675816"/>
                      <a:gd name="connsiteY14" fmla="*/ 0 h 1636311"/>
                      <a:gd name="connsiteX15" fmla="*/ 7337908 w 14675816"/>
                      <a:gd name="connsiteY15" fmla="*/ 0 h 1636311"/>
                      <a:gd name="connsiteX16" fmla="*/ 7778182 w 14675816"/>
                      <a:gd name="connsiteY16" fmla="*/ 0 h 1636311"/>
                      <a:gd name="connsiteX17" fmla="*/ 8365215 w 14675816"/>
                      <a:gd name="connsiteY17" fmla="*/ 0 h 1636311"/>
                      <a:gd name="connsiteX18" fmla="*/ 8511973 w 14675816"/>
                      <a:gd name="connsiteY18" fmla="*/ 0 h 1636311"/>
                      <a:gd name="connsiteX19" fmla="*/ 9392522 w 14675816"/>
                      <a:gd name="connsiteY19" fmla="*/ 0 h 1636311"/>
                      <a:gd name="connsiteX20" fmla="*/ 10126313 w 14675816"/>
                      <a:gd name="connsiteY20" fmla="*/ 0 h 1636311"/>
                      <a:gd name="connsiteX21" fmla="*/ 10419829 w 14675816"/>
                      <a:gd name="connsiteY21" fmla="*/ 0 h 1636311"/>
                      <a:gd name="connsiteX22" fmla="*/ 11006862 w 14675816"/>
                      <a:gd name="connsiteY22" fmla="*/ 0 h 1636311"/>
                      <a:gd name="connsiteX23" fmla="*/ 11593895 w 14675816"/>
                      <a:gd name="connsiteY23" fmla="*/ 0 h 1636311"/>
                      <a:gd name="connsiteX24" fmla="*/ 12474444 w 14675816"/>
                      <a:gd name="connsiteY24" fmla="*/ 0 h 1636311"/>
                      <a:gd name="connsiteX25" fmla="*/ 13208234 w 14675816"/>
                      <a:gd name="connsiteY25" fmla="*/ 0 h 1636311"/>
                      <a:gd name="connsiteX26" fmla="*/ 14088783 w 14675816"/>
                      <a:gd name="connsiteY26" fmla="*/ 0 h 1636311"/>
                      <a:gd name="connsiteX27" fmla="*/ 14675816 w 14675816"/>
                      <a:gd name="connsiteY27" fmla="*/ 0 h 1636311"/>
                      <a:gd name="connsiteX28" fmla="*/ 14675816 w 14675816"/>
                      <a:gd name="connsiteY28" fmla="*/ 561800 h 1636311"/>
                      <a:gd name="connsiteX29" fmla="*/ 14675816 w 14675816"/>
                      <a:gd name="connsiteY29" fmla="*/ 1107237 h 1636311"/>
                      <a:gd name="connsiteX30" fmla="*/ 14675816 w 14675816"/>
                      <a:gd name="connsiteY30" fmla="*/ 1636311 h 1636311"/>
                      <a:gd name="connsiteX31" fmla="*/ 14235542 w 14675816"/>
                      <a:gd name="connsiteY31" fmla="*/ 1636311 h 1636311"/>
                      <a:gd name="connsiteX32" fmla="*/ 13354993 w 14675816"/>
                      <a:gd name="connsiteY32" fmla="*/ 1636311 h 1636311"/>
                      <a:gd name="connsiteX33" fmla="*/ 12914718 w 14675816"/>
                      <a:gd name="connsiteY33" fmla="*/ 1636311 h 1636311"/>
                      <a:gd name="connsiteX34" fmla="*/ 12474444 w 14675816"/>
                      <a:gd name="connsiteY34" fmla="*/ 1636311 h 1636311"/>
                      <a:gd name="connsiteX35" fmla="*/ 11740653 w 14675816"/>
                      <a:gd name="connsiteY35" fmla="*/ 1636311 h 1636311"/>
                      <a:gd name="connsiteX36" fmla="*/ 11153620 w 14675816"/>
                      <a:gd name="connsiteY36" fmla="*/ 1636311 h 1636311"/>
                      <a:gd name="connsiteX37" fmla="*/ 10419829 w 14675816"/>
                      <a:gd name="connsiteY37" fmla="*/ 1636311 h 1636311"/>
                      <a:gd name="connsiteX38" fmla="*/ 9979555 w 14675816"/>
                      <a:gd name="connsiteY38" fmla="*/ 1636311 h 1636311"/>
                      <a:gd name="connsiteX39" fmla="*/ 9832797 w 14675816"/>
                      <a:gd name="connsiteY39" fmla="*/ 1636311 h 1636311"/>
                      <a:gd name="connsiteX40" fmla="*/ 9392522 w 14675816"/>
                      <a:gd name="connsiteY40" fmla="*/ 1636311 h 1636311"/>
                      <a:gd name="connsiteX41" fmla="*/ 9245764 w 14675816"/>
                      <a:gd name="connsiteY41" fmla="*/ 1636311 h 1636311"/>
                      <a:gd name="connsiteX42" fmla="*/ 8952248 w 14675816"/>
                      <a:gd name="connsiteY42" fmla="*/ 1636311 h 1636311"/>
                      <a:gd name="connsiteX43" fmla="*/ 8511973 w 14675816"/>
                      <a:gd name="connsiteY43" fmla="*/ 1636311 h 1636311"/>
                      <a:gd name="connsiteX44" fmla="*/ 8365215 w 14675816"/>
                      <a:gd name="connsiteY44" fmla="*/ 1636311 h 1636311"/>
                      <a:gd name="connsiteX45" fmla="*/ 8218457 w 14675816"/>
                      <a:gd name="connsiteY45" fmla="*/ 1636311 h 1636311"/>
                      <a:gd name="connsiteX46" fmla="*/ 7631424 w 14675816"/>
                      <a:gd name="connsiteY46" fmla="*/ 1636311 h 1636311"/>
                      <a:gd name="connsiteX47" fmla="*/ 7044392 w 14675816"/>
                      <a:gd name="connsiteY47" fmla="*/ 1636311 h 1636311"/>
                      <a:gd name="connsiteX48" fmla="*/ 6604117 w 14675816"/>
                      <a:gd name="connsiteY48" fmla="*/ 1636311 h 1636311"/>
                      <a:gd name="connsiteX49" fmla="*/ 5870326 w 14675816"/>
                      <a:gd name="connsiteY49" fmla="*/ 1636311 h 1636311"/>
                      <a:gd name="connsiteX50" fmla="*/ 5283294 w 14675816"/>
                      <a:gd name="connsiteY50" fmla="*/ 1636311 h 1636311"/>
                      <a:gd name="connsiteX51" fmla="*/ 4549503 w 14675816"/>
                      <a:gd name="connsiteY51" fmla="*/ 1636311 h 1636311"/>
                      <a:gd name="connsiteX52" fmla="*/ 4109228 w 14675816"/>
                      <a:gd name="connsiteY52" fmla="*/ 1636311 h 1636311"/>
                      <a:gd name="connsiteX53" fmla="*/ 3962470 w 14675816"/>
                      <a:gd name="connsiteY53" fmla="*/ 1636311 h 1636311"/>
                      <a:gd name="connsiteX54" fmla="*/ 3081921 w 14675816"/>
                      <a:gd name="connsiteY54" fmla="*/ 1636311 h 1636311"/>
                      <a:gd name="connsiteX55" fmla="*/ 2494889 w 14675816"/>
                      <a:gd name="connsiteY55" fmla="*/ 1636311 h 1636311"/>
                      <a:gd name="connsiteX56" fmla="*/ 1761098 w 14675816"/>
                      <a:gd name="connsiteY56" fmla="*/ 1636311 h 1636311"/>
                      <a:gd name="connsiteX57" fmla="*/ 1027307 w 14675816"/>
                      <a:gd name="connsiteY57" fmla="*/ 1636311 h 1636311"/>
                      <a:gd name="connsiteX58" fmla="*/ 0 w 14675816"/>
                      <a:gd name="connsiteY58" fmla="*/ 1636311 h 1636311"/>
                      <a:gd name="connsiteX59" fmla="*/ 0 w 14675816"/>
                      <a:gd name="connsiteY59" fmla="*/ 1139963 h 1636311"/>
                      <a:gd name="connsiteX60" fmla="*/ 0 w 14675816"/>
                      <a:gd name="connsiteY60" fmla="*/ 578163 h 1636311"/>
                      <a:gd name="connsiteX61" fmla="*/ 0 w 14675816"/>
                      <a:gd name="connsiteY61" fmla="*/ 0 h 163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675816" h="1636311" fill="none" extrusionOk="0">
                        <a:moveTo>
                          <a:pt x="0" y="0"/>
                        </a:moveTo>
                        <a:cubicBezTo>
                          <a:pt x="158171" y="-59892"/>
                          <a:pt x="465632" y="25618"/>
                          <a:pt x="587033" y="0"/>
                        </a:cubicBezTo>
                        <a:cubicBezTo>
                          <a:pt x="708434" y="-25618"/>
                          <a:pt x="954946" y="32656"/>
                          <a:pt x="1320823" y="0"/>
                        </a:cubicBezTo>
                        <a:cubicBezTo>
                          <a:pt x="1686700" y="-32656"/>
                          <a:pt x="1850621" y="79763"/>
                          <a:pt x="2054614" y="0"/>
                        </a:cubicBezTo>
                        <a:cubicBezTo>
                          <a:pt x="2258607" y="-79763"/>
                          <a:pt x="2530015" y="70360"/>
                          <a:pt x="2788405" y="0"/>
                        </a:cubicBezTo>
                        <a:cubicBezTo>
                          <a:pt x="3046795" y="-70360"/>
                          <a:pt x="3018352" y="26661"/>
                          <a:pt x="3228680" y="0"/>
                        </a:cubicBezTo>
                        <a:cubicBezTo>
                          <a:pt x="3439009" y="-26661"/>
                          <a:pt x="3389242" y="32077"/>
                          <a:pt x="3522196" y="0"/>
                        </a:cubicBezTo>
                        <a:cubicBezTo>
                          <a:pt x="3655150" y="-32077"/>
                          <a:pt x="3724424" y="24526"/>
                          <a:pt x="3815712" y="0"/>
                        </a:cubicBezTo>
                        <a:cubicBezTo>
                          <a:pt x="3907000" y="-24526"/>
                          <a:pt x="4280577" y="25709"/>
                          <a:pt x="4696261" y="0"/>
                        </a:cubicBezTo>
                        <a:cubicBezTo>
                          <a:pt x="5111945" y="-25709"/>
                          <a:pt x="4924575" y="1446"/>
                          <a:pt x="4989777" y="0"/>
                        </a:cubicBezTo>
                        <a:cubicBezTo>
                          <a:pt x="5054979" y="-1446"/>
                          <a:pt x="5231037" y="9415"/>
                          <a:pt x="5430052" y="0"/>
                        </a:cubicBezTo>
                        <a:cubicBezTo>
                          <a:pt x="5629068" y="-9415"/>
                          <a:pt x="5630493" y="3792"/>
                          <a:pt x="5723568" y="0"/>
                        </a:cubicBezTo>
                        <a:cubicBezTo>
                          <a:pt x="5816643" y="-3792"/>
                          <a:pt x="6180159" y="14799"/>
                          <a:pt x="6457359" y="0"/>
                        </a:cubicBezTo>
                        <a:cubicBezTo>
                          <a:pt x="6734559" y="-14799"/>
                          <a:pt x="6539138" y="5641"/>
                          <a:pt x="6604117" y="0"/>
                        </a:cubicBezTo>
                        <a:cubicBezTo>
                          <a:pt x="6669096" y="-5641"/>
                          <a:pt x="7021329" y="47260"/>
                          <a:pt x="7191150" y="0"/>
                        </a:cubicBezTo>
                        <a:cubicBezTo>
                          <a:pt x="7360971" y="-47260"/>
                          <a:pt x="7280168" y="17485"/>
                          <a:pt x="7337908" y="0"/>
                        </a:cubicBezTo>
                        <a:cubicBezTo>
                          <a:pt x="7395648" y="-17485"/>
                          <a:pt x="7605762" y="15665"/>
                          <a:pt x="7778182" y="0"/>
                        </a:cubicBezTo>
                        <a:cubicBezTo>
                          <a:pt x="7950602" y="-15665"/>
                          <a:pt x="8137729" y="32555"/>
                          <a:pt x="8365215" y="0"/>
                        </a:cubicBezTo>
                        <a:cubicBezTo>
                          <a:pt x="8592701" y="-32555"/>
                          <a:pt x="8457290" y="2475"/>
                          <a:pt x="8511973" y="0"/>
                        </a:cubicBezTo>
                        <a:cubicBezTo>
                          <a:pt x="8566656" y="-2475"/>
                          <a:pt x="9200851" y="69017"/>
                          <a:pt x="9392522" y="0"/>
                        </a:cubicBezTo>
                        <a:cubicBezTo>
                          <a:pt x="9584193" y="-69017"/>
                          <a:pt x="9898851" y="58160"/>
                          <a:pt x="10126313" y="0"/>
                        </a:cubicBezTo>
                        <a:cubicBezTo>
                          <a:pt x="10353775" y="-58160"/>
                          <a:pt x="10308854" y="6135"/>
                          <a:pt x="10419829" y="0"/>
                        </a:cubicBezTo>
                        <a:cubicBezTo>
                          <a:pt x="10530804" y="-6135"/>
                          <a:pt x="10827814" y="23401"/>
                          <a:pt x="11006862" y="0"/>
                        </a:cubicBezTo>
                        <a:cubicBezTo>
                          <a:pt x="11185910" y="-23401"/>
                          <a:pt x="11344835" y="27113"/>
                          <a:pt x="11593895" y="0"/>
                        </a:cubicBezTo>
                        <a:cubicBezTo>
                          <a:pt x="11842955" y="-27113"/>
                          <a:pt x="12274043" y="67428"/>
                          <a:pt x="12474444" y="0"/>
                        </a:cubicBezTo>
                        <a:cubicBezTo>
                          <a:pt x="12674845" y="-67428"/>
                          <a:pt x="12984315" y="48420"/>
                          <a:pt x="13208234" y="0"/>
                        </a:cubicBezTo>
                        <a:cubicBezTo>
                          <a:pt x="13432153" y="-48420"/>
                          <a:pt x="13737251" y="83242"/>
                          <a:pt x="14088783" y="0"/>
                        </a:cubicBezTo>
                        <a:cubicBezTo>
                          <a:pt x="14440315" y="-83242"/>
                          <a:pt x="14513432" y="59623"/>
                          <a:pt x="14675816" y="0"/>
                        </a:cubicBezTo>
                        <a:cubicBezTo>
                          <a:pt x="14711458" y="268041"/>
                          <a:pt x="14641274" y="292534"/>
                          <a:pt x="14675816" y="561800"/>
                        </a:cubicBezTo>
                        <a:cubicBezTo>
                          <a:pt x="14710358" y="831066"/>
                          <a:pt x="14633413" y="982096"/>
                          <a:pt x="14675816" y="1107237"/>
                        </a:cubicBezTo>
                        <a:cubicBezTo>
                          <a:pt x="14718219" y="1232378"/>
                          <a:pt x="14634003" y="1403282"/>
                          <a:pt x="14675816" y="1636311"/>
                        </a:cubicBezTo>
                        <a:cubicBezTo>
                          <a:pt x="14573007" y="1660865"/>
                          <a:pt x="14333212" y="1614043"/>
                          <a:pt x="14235542" y="1636311"/>
                        </a:cubicBezTo>
                        <a:cubicBezTo>
                          <a:pt x="14137872" y="1658579"/>
                          <a:pt x="13650164" y="1629819"/>
                          <a:pt x="13354993" y="1636311"/>
                        </a:cubicBezTo>
                        <a:cubicBezTo>
                          <a:pt x="13059822" y="1642803"/>
                          <a:pt x="13069225" y="1589123"/>
                          <a:pt x="12914718" y="1636311"/>
                        </a:cubicBezTo>
                        <a:cubicBezTo>
                          <a:pt x="12760211" y="1683499"/>
                          <a:pt x="12603310" y="1613447"/>
                          <a:pt x="12474444" y="1636311"/>
                        </a:cubicBezTo>
                        <a:cubicBezTo>
                          <a:pt x="12345578" y="1659175"/>
                          <a:pt x="12007579" y="1636129"/>
                          <a:pt x="11740653" y="1636311"/>
                        </a:cubicBezTo>
                        <a:cubicBezTo>
                          <a:pt x="11473727" y="1636493"/>
                          <a:pt x="11383903" y="1631455"/>
                          <a:pt x="11153620" y="1636311"/>
                        </a:cubicBezTo>
                        <a:cubicBezTo>
                          <a:pt x="10923337" y="1641167"/>
                          <a:pt x="10605430" y="1562355"/>
                          <a:pt x="10419829" y="1636311"/>
                        </a:cubicBezTo>
                        <a:cubicBezTo>
                          <a:pt x="10234228" y="1710267"/>
                          <a:pt x="10117499" y="1619053"/>
                          <a:pt x="9979555" y="1636311"/>
                        </a:cubicBezTo>
                        <a:cubicBezTo>
                          <a:pt x="9841611" y="1653569"/>
                          <a:pt x="9872032" y="1629787"/>
                          <a:pt x="9832797" y="1636311"/>
                        </a:cubicBezTo>
                        <a:cubicBezTo>
                          <a:pt x="9793562" y="1642835"/>
                          <a:pt x="9500554" y="1594839"/>
                          <a:pt x="9392522" y="1636311"/>
                        </a:cubicBezTo>
                        <a:cubicBezTo>
                          <a:pt x="9284491" y="1677783"/>
                          <a:pt x="9315025" y="1631891"/>
                          <a:pt x="9245764" y="1636311"/>
                        </a:cubicBezTo>
                        <a:cubicBezTo>
                          <a:pt x="9176503" y="1640731"/>
                          <a:pt x="9070008" y="1622695"/>
                          <a:pt x="8952248" y="1636311"/>
                        </a:cubicBezTo>
                        <a:cubicBezTo>
                          <a:pt x="8834488" y="1649927"/>
                          <a:pt x="8668002" y="1604535"/>
                          <a:pt x="8511973" y="1636311"/>
                        </a:cubicBezTo>
                        <a:cubicBezTo>
                          <a:pt x="8355945" y="1668087"/>
                          <a:pt x="8395880" y="1623767"/>
                          <a:pt x="8365215" y="1636311"/>
                        </a:cubicBezTo>
                        <a:cubicBezTo>
                          <a:pt x="8334550" y="1648855"/>
                          <a:pt x="8267488" y="1622891"/>
                          <a:pt x="8218457" y="1636311"/>
                        </a:cubicBezTo>
                        <a:cubicBezTo>
                          <a:pt x="8169426" y="1649731"/>
                          <a:pt x="7783269" y="1583287"/>
                          <a:pt x="7631424" y="1636311"/>
                        </a:cubicBezTo>
                        <a:cubicBezTo>
                          <a:pt x="7479579" y="1689335"/>
                          <a:pt x="7286301" y="1615243"/>
                          <a:pt x="7044392" y="1636311"/>
                        </a:cubicBezTo>
                        <a:cubicBezTo>
                          <a:pt x="6802483" y="1657379"/>
                          <a:pt x="6703555" y="1601420"/>
                          <a:pt x="6604117" y="1636311"/>
                        </a:cubicBezTo>
                        <a:cubicBezTo>
                          <a:pt x="6504680" y="1671202"/>
                          <a:pt x="6055512" y="1583852"/>
                          <a:pt x="5870326" y="1636311"/>
                        </a:cubicBezTo>
                        <a:cubicBezTo>
                          <a:pt x="5685140" y="1688770"/>
                          <a:pt x="5568224" y="1587197"/>
                          <a:pt x="5283294" y="1636311"/>
                        </a:cubicBezTo>
                        <a:cubicBezTo>
                          <a:pt x="4998364" y="1685425"/>
                          <a:pt x="4826241" y="1607514"/>
                          <a:pt x="4549503" y="1636311"/>
                        </a:cubicBezTo>
                        <a:cubicBezTo>
                          <a:pt x="4272765" y="1665108"/>
                          <a:pt x="4308903" y="1634567"/>
                          <a:pt x="4109228" y="1636311"/>
                        </a:cubicBezTo>
                        <a:cubicBezTo>
                          <a:pt x="3909553" y="1638055"/>
                          <a:pt x="4013828" y="1624324"/>
                          <a:pt x="3962470" y="1636311"/>
                        </a:cubicBezTo>
                        <a:cubicBezTo>
                          <a:pt x="3911112" y="1648298"/>
                          <a:pt x="3370059" y="1612902"/>
                          <a:pt x="3081921" y="1636311"/>
                        </a:cubicBezTo>
                        <a:cubicBezTo>
                          <a:pt x="2793783" y="1659720"/>
                          <a:pt x="2729311" y="1630189"/>
                          <a:pt x="2494889" y="1636311"/>
                        </a:cubicBezTo>
                        <a:cubicBezTo>
                          <a:pt x="2260467" y="1642433"/>
                          <a:pt x="1919374" y="1586558"/>
                          <a:pt x="1761098" y="1636311"/>
                        </a:cubicBezTo>
                        <a:cubicBezTo>
                          <a:pt x="1602822" y="1686064"/>
                          <a:pt x="1356586" y="1573019"/>
                          <a:pt x="1027307" y="1636311"/>
                        </a:cubicBezTo>
                        <a:cubicBezTo>
                          <a:pt x="698028" y="1699603"/>
                          <a:pt x="400059" y="1540327"/>
                          <a:pt x="0" y="1636311"/>
                        </a:cubicBezTo>
                        <a:cubicBezTo>
                          <a:pt x="-8722" y="1404000"/>
                          <a:pt x="32657" y="1258885"/>
                          <a:pt x="0" y="1139963"/>
                        </a:cubicBezTo>
                        <a:cubicBezTo>
                          <a:pt x="-32657" y="1021041"/>
                          <a:pt x="60073" y="701866"/>
                          <a:pt x="0" y="578163"/>
                        </a:cubicBezTo>
                        <a:cubicBezTo>
                          <a:pt x="-60073" y="454460"/>
                          <a:pt x="42368" y="124456"/>
                          <a:pt x="0" y="0"/>
                        </a:cubicBezTo>
                        <a:close/>
                      </a:path>
                      <a:path w="14675816" h="1636311" stroke="0" extrusionOk="0">
                        <a:moveTo>
                          <a:pt x="0" y="0"/>
                        </a:moveTo>
                        <a:cubicBezTo>
                          <a:pt x="262946" y="-62761"/>
                          <a:pt x="576248" y="77243"/>
                          <a:pt x="880549" y="0"/>
                        </a:cubicBezTo>
                        <a:cubicBezTo>
                          <a:pt x="1184850" y="-77243"/>
                          <a:pt x="1166790" y="52124"/>
                          <a:pt x="1320823" y="0"/>
                        </a:cubicBezTo>
                        <a:cubicBezTo>
                          <a:pt x="1474856" y="-52124"/>
                          <a:pt x="1713029" y="19303"/>
                          <a:pt x="2054614" y="0"/>
                        </a:cubicBezTo>
                        <a:cubicBezTo>
                          <a:pt x="2396199" y="-19303"/>
                          <a:pt x="2134855" y="3449"/>
                          <a:pt x="2201372" y="0"/>
                        </a:cubicBezTo>
                        <a:cubicBezTo>
                          <a:pt x="2267889" y="-3449"/>
                          <a:pt x="2436748" y="12344"/>
                          <a:pt x="2641647" y="0"/>
                        </a:cubicBezTo>
                        <a:cubicBezTo>
                          <a:pt x="2846547" y="-12344"/>
                          <a:pt x="2849175" y="6070"/>
                          <a:pt x="2935163" y="0"/>
                        </a:cubicBezTo>
                        <a:cubicBezTo>
                          <a:pt x="3021151" y="-6070"/>
                          <a:pt x="3217095" y="37179"/>
                          <a:pt x="3375438" y="0"/>
                        </a:cubicBezTo>
                        <a:cubicBezTo>
                          <a:pt x="3533781" y="-37179"/>
                          <a:pt x="3839598" y="8363"/>
                          <a:pt x="3962470" y="0"/>
                        </a:cubicBezTo>
                        <a:cubicBezTo>
                          <a:pt x="4085342" y="-8363"/>
                          <a:pt x="4199714" y="43602"/>
                          <a:pt x="4402745" y="0"/>
                        </a:cubicBezTo>
                        <a:cubicBezTo>
                          <a:pt x="4605776" y="-43602"/>
                          <a:pt x="4483171" y="8965"/>
                          <a:pt x="4549503" y="0"/>
                        </a:cubicBezTo>
                        <a:cubicBezTo>
                          <a:pt x="4615835" y="-8965"/>
                          <a:pt x="4912804" y="26494"/>
                          <a:pt x="5136536" y="0"/>
                        </a:cubicBezTo>
                        <a:cubicBezTo>
                          <a:pt x="5360268" y="-26494"/>
                          <a:pt x="5367563" y="15770"/>
                          <a:pt x="5430052" y="0"/>
                        </a:cubicBezTo>
                        <a:cubicBezTo>
                          <a:pt x="5492541" y="-15770"/>
                          <a:pt x="5515982" y="9767"/>
                          <a:pt x="5576810" y="0"/>
                        </a:cubicBezTo>
                        <a:cubicBezTo>
                          <a:pt x="5637638" y="-9767"/>
                          <a:pt x="5906208" y="15673"/>
                          <a:pt x="6017085" y="0"/>
                        </a:cubicBezTo>
                        <a:cubicBezTo>
                          <a:pt x="6127963" y="-15673"/>
                          <a:pt x="6344020" y="52777"/>
                          <a:pt x="6604117" y="0"/>
                        </a:cubicBezTo>
                        <a:cubicBezTo>
                          <a:pt x="6864214" y="-52777"/>
                          <a:pt x="7105800" y="91193"/>
                          <a:pt x="7484666" y="0"/>
                        </a:cubicBezTo>
                        <a:cubicBezTo>
                          <a:pt x="7863532" y="-91193"/>
                          <a:pt x="7805733" y="21626"/>
                          <a:pt x="7924941" y="0"/>
                        </a:cubicBezTo>
                        <a:cubicBezTo>
                          <a:pt x="8044149" y="-21626"/>
                          <a:pt x="8339276" y="44354"/>
                          <a:pt x="8658731" y="0"/>
                        </a:cubicBezTo>
                        <a:cubicBezTo>
                          <a:pt x="8978186" y="-44354"/>
                          <a:pt x="8737207" y="7273"/>
                          <a:pt x="8805490" y="0"/>
                        </a:cubicBezTo>
                        <a:cubicBezTo>
                          <a:pt x="8873773" y="-7273"/>
                          <a:pt x="9303591" y="24237"/>
                          <a:pt x="9686039" y="0"/>
                        </a:cubicBezTo>
                        <a:cubicBezTo>
                          <a:pt x="10068487" y="-24237"/>
                          <a:pt x="9971349" y="36906"/>
                          <a:pt x="10126313" y="0"/>
                        </a:cubicBezTo>
                        <a:cubicBezTo>
                          <a:pt x="10281277" y="-36906"/>
                          <a:pt x="10334399" y="14252"/>
                          <a:pt x="10419829" y="0"/>
                        </a:cubicBezTo>
                        <a:cubicBezTo>
                          <a:pt x="10505259" y="-14252"/>
                          <a:pt x="10700372" y="18426"/>
                          <a:pt x="10860104" y="0"/>
                        </a:cubicBezTo>
                        <a:cubicBezTo>
                          <a:pt x="11019836" y="-18426"/>
                          <a:pt x="11324331" y="71930"/>
                          <a:pt x="11593895" y="0"/>
                        </a:cubicBezTo>
                        <a:cubicBezTo>
                          <a:pt x="11863459" y="-71930"/>
                          <a:pt x="11792977" y="24872"/>
                          <a:pt x="11887411" y="0"/>
                        </a:cubicBezTo>
                        <a:cubicBezTo>
                          <a:pt x="11981845" y="-24872"/>
                          <a:pt x="12176361" y="14633"/>
                          <a:pt x="12327685" y="0"/>
                        </a:cubicBezTo>
                        <a:cubicBezTo>
                          <a:pt x="12479009" y="-14633"/>
                          <a:pt x="12434486" y="8743"/>
                          <a:pt x="12474444" y="0"/>
                        </a:cubicBezTo>
                        <a:cubicBezTo>
                          <a:pt x="12514402" y="-8743"/>
                          <a:pt x="12897185" y="37468"/>
                          <a:pt x="13061476" y="0"/>
                        </a:cubicBezTo>
                        <a:cubicBezTo>
                          <a:pt x="13225767" y="-37468"/>
                          <a:pt x="13276301" y="17850"/>
                          <a:pt x="13354993" y="0"/>
                        </a:cubicBezTo>
                        <a:cubicBezTo>
                          <a:pt x="13433685" y="-17850"/>
                          <a:pt x="13626308" y="9809"/>
                          <a:pt x="13795267" y="0"/>
                        </a:cubicBezTo>
                        <a:cubicBezTo>
                          <a:pt x="13964226" y="-9809"/>
                          <a:pt x="14460829" y="39859"/>
                          <a:pt x="14675816" y="0"/>
                        </a:cubicBezTo>
                        <a:cubicBezTo>
                          <a:pt x="14688495" y="174716"/>
                          <a:pt x="14616397" y="319091"/>
                          <a:pt x="14675816" y="578163"/>
                        </a:cubicBezTo>
                        <a:cubicBezTo>
                          <a:pt x="14735235" y="837235"/>
                          <a:pt x="14619132" y="886764"/>
                          <a:pt x="14675816" y="1107237"/>
                        </a:cubicBezTo>
                        <a:cubicBezTo>
                          <a:pt x="14732500" y="1327710"/>
                          <a:pt x="14623319" y="1491890"/>
                          <a:pt x="14675816" y="1636311"/>
                        </a:cubicBezTo>
                        <a:cubicBezTo>
                          <a:pt x="14523445" y="1685814"/>
                          <a:pt x="14303250" y="1597073"/>
                          <a:pt x="14088783" y="1636311"/>
                        </a:cubicBezTo>
                        <a:cubicBezTo>
                          <a:pt x="13874316" y="1675549"/>
                          <a:pt x="13405431" y="1619980"/>
                          <a:pt x="13208234" y="1636311"/>
                        </a:cubicBezTo>
                        <a:cubicBezTo>
                          <a:pt x="13011037" y="1652642"/>
                          <a:pt x="12909490" y="1598719"/>
                          <a:pt x="12621202" y="1636311"/>
                        </a:cubicBezTo>
                        <a:cubicBezTo>
                          <a:pt x="12332914" y="1673903"/>
                          <a:pt x="12238334" y="1577767"/>
                          <a:pt x="12034169" y="1636311"/>
                        </a:cubicBezTo>
                        <a:cubicBezTo>
                          <a:pt x="11830004" y="1694855"/>
                          <a:pt x="11847129" y="1610512"/>
                          <a:pt x="11740653" y="1636311"/>
                        </a:cubicBezTo>
                        <a:cubicBezTo>
                          <a:pt x="11634177" y="1662110"/>
                          <a:pt x="11246440" y="1580660"/>
                          <a:pt x="10860104" y="1636311"/>
                        </a:cubicBezTo>
                        <a:cubicBezTo>
                          <a:pt x="10473768" y="1691962"/>
                          <a:pt x="10672810" y="1627909"/>
                          <a:pt x="10566588" y="1636311"/>
                        </a:cubicBezTo>
                        <a:cubicBezTo>
                          <a:pt x="10460366" y="1644713"/>
                          <a:pt x="10023168" y="1557338"/>
                          <a:pt x="9686039" y="1636311"/>
                        </a:cubicBezTo>
                        <a:cubicBezTo>
                          <a:pt x="9348910" y="1715284"/>
                          <a:pt x="9359537" y="1577981"/>
                          <a:pt x="9099006" y="1636311"/>
                        </a:cubicBezTo>
                        <a:cubicBezTo>
                          <a:pt x="8838475" y="1694641"/>
                          <a:pt x="8801306" y="1631443"/>
                          <a:pt x="8658731" y="1636311"/>
                        </a:cubicBezTo>
                        <a:cubicBezTo>
                          <a:pt x="8516157" y="1641179"/>
                          <a:pt x="8020178" y="1604034"/>
                          <a:pt x="7778182" y="1636311"/>
                        </a:cubicBezTo>
                        <a:cubicBezTo>
                          <a:pt x="7536186" y="1668588"/>
                          <a:pt x="7686865" y="1622240"/>
                          <a:pt x="7631424" y="1636311"/>
                        </a:cubicBezTo>
                        <a:cubicBezTo>
                          <a:pt x="7575983" y="1650382"/>
                          <a:pt x="7483493" y="1632533"/>
                          <a:pt x="7337908" y="1636311"/>
                        </a:cubicBezTo>
                        <a:cubicBezTo>
                          <a:pt x="7192323" y="1640089"/>
                          <a:pt x="6934566" y="1631157"/>
                          <a:pt x="6604117" y="1636311"/>
                        </a:cubicBezTo>
                        <a:cubicBezTo>
                          <a:pt x="6273668" y="1641465"/>
                          <a:pt x="6379362" y="1636036"/>
                          <a:pt x="6310601" y="1636311"/>
                        </a:cubicBezTo>
                        <a:cubicBezTo>
                          <a:pt x="6241840" y="1636586"/>
                          <a:pt x="6114349" y="1616598"/>
                          <a:pt x="6017085" y="1636311"/>
                        </a:cubicBezTo>
                        <a:cubicBezTo>
                          <a:pt x="5919821" y="1656024"/>
                          <a:pt x="5555872" y="1580531"/>
                          <a:pt x="5430052" y="1636311"/>
                        </a:cubicBezTo>
                        <a:cubicBezTo>
                          <a:pt x="5304232" y="1692091"/>
                          <a:pt x="5338920" y="1628848"/>
                          <a:pt x="5283294" y="1636311"/>
                        </a:cubicBezTo>
                        <a:cubicBezTo>
                          <a:pt x="5227668" y="1643774"/>
                          <a:pt x="5117867" y="1603962"/>
                          <a:pt x="4989777" y="1636311"/>
                        </a:cubicBezTo>
                        <a:cubicBezTo>
                          <a:pt x="4861687" y="1668660"/>
                          <a:pt x="4904287" y="1628802"/>
                          <a:pt x="4843019" y="1636311"/>
                        </a:cubicBezTo>
                        <a:cubicBezTo>
                          <a:pt x="4781751" y="1643820"/>
                          <a:pt x="4286040" y="1553484"/>
                          <a:pt x="4109228" y="1636311"/>
                        </a:cubicBezTo>
                        <a:cubicBezTo>
                          <a:pt x="3932416" y="1719138"/>
                          <a:pt x="3716140" y="1555140"/>
                          <a:pt x="3375438" y="1636311"/>
                        </a:cubicBezTo>
                        <a:cubicBezTo>
                          <a:pt x="3034736" y="1717482"/>
                          <a:pt x="2978531" y="1627843"/>
                          <a:pt x="2788405" y="1636311"/>
                        </a:cubicBezTo>
                        <a:cubicBezTo>
                          <a:pt x="2598279" y="1644779"/>
                          <a:pt x="2572127" y="1633833"/>
                          <a:pt x="2494889" y="1636311"/>
                        </a:cubicBezTo>
                        <a:cubicBezTo>
                          <a:pt x="2417651" y="1638789"/>
                          <a:pt x="2166111" y="1593320"/>
                          <a:pt x="2054614" y="1636311"/>
                        </a:cubicBezTo>
                        <a:cubicBezTo>
                          <a:pt x="1943118" y="1679302"/>
                          <a:pt x="1423730" y="1624805"/>
                          <a:pt x="1174065" y="1636311"/>
                        </a:cubicBezTo>
                        <a:cubicBezTo>
                          <a:pt x="924400" y="1647817"/>
                          <a:pt x="558696" y="1571076"/>
                          <a:pt x="0" y="1636311"/>
                        </a:cubicBezTo>
                        <a:cubicBezTo>
                          <a:pt x="-56168" y="1468715"/>
                          <a:pt x="65555" y="1216086"/>
                          <a:pt x="0" y="1058148"/>
                        </a:cubicBezTo>
                        <a:cubicBezTo>
                          <a:pt x="-65555" y="900210"/>
                          <a:pt x="16495" y="762103"/>
                          <a:pt x="0" y="479985"/>
                        </a:cubicBezTo>
                        <a:cubicBezTo>
                          <a:pt x="-16495" y="197867"/>
                          <a:pt x="55649" y="150396"/>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a:extLst>
              <a:ext uri="{FF2B5EF4-FFF2-40B4-BE49-F238E27FC236}">
                <a16:creationId xmlns:a16="http://schemas.microsoft.com/office/drawing/2014/main" id="{CE5938A5-A609-1105-8EE3-872281FC5377}"/>
              </a:ext>
            </a:extLst>
          </p:cNvPr>
          <p:cNvSpPr/>
          <p:nvPr/>
        </p:nvSpPr>
        <p:spPr>
          <a:xfrm>
            <a:off x="2190732" y="415268"/>
            <a:ext cx="7801394" cy="2688385"/>
          </a:xfrm>
          <a:custGeom>
            <a:avLst/>
            <a:gdLst>
              <a:gd name="connsiteX0" fmla="*/ 0 w 7801394"/>
              <a:gd name="connsiteY0" fmla="*/ 0 h 2688385"/>
              <a:gd name="connsiteX1" fmla="*/ 0 w 7801394"/>
              <a:gd name="connsiteY1" fmla="*/ 0 h 2688385"/>
              <a:gd name="connsiteX2" fmla="*/ 635256 w 7801394"/>
              <a:gd name="connsiteY2" fmla="*/ 0 h 2688385"/>
              <a:gd name="connsiteX3" fmla="*/ 958457 w 7801394"/>
              <a:gd name="connsiteY3" fmla="*/ 0 h 2688385"/>
              <a:gd name="connsiteX4" fmla="*/ 1671727 w 7801394"/>
              <a:gd name="connsiteY4" fmla="*/ 0 h 2688385"/>
              <a:gd name="connsiteX5" fmla="*/ 2228970 w 7801394"/>
              <a:gd name="connsiteY5" fmla="*/ 0 h 2688385"/>
              <a:gd name="connsiteX6" fmla="*/ 2552170 w 7801394"/>
              <a:gd name="connsiteY6" fmla="*/ 0 h 2688385"/>
              <a:gd name="connsiteX7" fmla="*/ 3109413 w 7801394"/>
              <a:gd name="connsiteY7" fmla="*/ 0 h 2688385"/>
              <a:gd name="connsiteX8" fmla="*/ 3822683 w 7801394"/>
              <a:gd name="connsiteY8" fmla="*/ 0 h 2688385"/>
              <a:gd name="connsiteX9" fmla="*/ 4301912 w 7801394"/>
              <a:gd name="connsiteY9" fmla="*/ 0 h 2688385"/>
              <a:gd name="connsiteX10" fmla="*/ 4781140 w 7801394"/>
              <a:gd name="connsiteY10" fmla="*/ 0 h 2688385"/>
              <a:gd name="connsiteX11" fmla="*/ 5338382 w 7801394"/>
              <a:gd name="connsiteY11" fmla="*/ 0 h 2688385"/>
              <a:gd name="connsiteX12" fmla="*/ 5973639 w 7801394"/>
              <a:gd name="connsiteY12" fmla="*/ 0 h 2688385"/>
              <a:gd name="connsiteX13" fmla="*/ 6608895 w 7801394"/>
              <a:gd name="connsiteY13" fmla="*/ 0 h 2688385"/>
              <a:gd name="connsiteX14" fmla="*/ 7244152 w 7801394"/>
              <a:gd name="connsiteY14" fmla="*/ 0 h 2688385"/>
              <a:gd name="connsiteX15" fmla="*/ 7801394 w 7801394"/>
              <a:gd name="connsiteY15" fmla="*/ 0 h 2688385"/>
              <a:gd name="connsiteX16" fmla="*/ 7801394 w 7801394"/>
              <a:gd name="connsiteY16" fmla="*/ 0 h 2688385"/>
              <a:gd name="connsiteX17" fmla="*/ 7801394 w 7801394"/>
              <a:gd name="connsiteY17" fmla="*/ 537677 h 2688385"/>
              <a:gd name="connsiteX18" fmla="*/ 7801394 w 7801394"/>
              <a:gd name="connsiteY18" fmla="*/ 1075354 h 2688385"/>
              <a:gd name="connsiteX19" fmla="*/ 7801394 w 7801394"/>
              <a:gd name="connsiteY19" fmla="*/ 1639915 h 2688385"/>
              <a:gd name="connsiteX20" fmla="*/ 7801394 w 7801394"/>
              <a:gd name="connsiteY20" fmla="*/ 2688385 h 2688385"/>
              <a:gd name="connsiteX21" fmla="*/ 7801394 w 7801394"/>
              <a:gd name="connsiteY21" fmla="*/ 2688385 h 2688385"/>
              <a:gd name="connsiteX22" fmla="*/ 7166138 w 7801394"/>
              <a:gd name="connsiteY22" fmla="*/ 2688385 h 2688385"/>
              <a:gd name="connsiteX23" fmla="*/ 6686909 w 7801394"/>
              <a:gd name="connsiteY23" fmla="*/ 2688385 h 2688385"/>
              <a:gd name="connsiteX24" fmla="*/ 6207681 w 7801394"/>
              <a:gd name="connsiteY24" fmla="*/ 2688385 h 2688385"/>
              <a:gd name="connsiteX25" fmla="*/ 5728452 w 7801394"/>
              <a:gd name="connsiteY25" fmla="*/ 2688385 h 2688385"/>
              <a:gd name="connsiteX26" fmla="*/ 5249224 w 7801394"/>
              <a:gd name="connsiteY26" fmla="*/ 2688385 h 2688385"/>
              <a:gd name="connsiteX27" fmla="*/ 4613967 w 7801394"/>
              <a:gd name="connsiteY27" fmla="*/ 2688385 h 2688385"/>
              <a:gd name="connsiteX28" fmla="*/ 4056725 w 7801394"/>
              <a:gd name="connsiteY28" fmla="*/ 2688385 h 2688385"/>
              <a:gd name="connsiteX29" fmla="*/ 3733524 w 7801394"/>
              <a:gd name="connsiteY29" fmla="*/ 2688385 h 2688385"/>
              <a:gd name="connsiteX30" fmla="*/ 3254296 w 7801394"/>
              <a:gd name="connsiteY30" fmla="*/ 2688385 h 2688385"/>
              <a:gd name="connsiteX31" fmla="*/ 2619039 w 7801394"/>
              <a:gd name="connsiteY31" fmla="*/ 2688385 h 2688385"/>
              <a:gd name="connsiteX32" fmla="*/ 2217825 w 7801394"/>
              <a:gd name="connsiteY32" fmla="*/ 2688385 h 2688385"/>
              <a:gd name="connsiteX33" fmla="*/ 1504555 w 7801394"/>
              <a:gd name="connsiteY33" fmla="*/ 2688385 h 2688385"/>
              <a:gd name="connsiteX34" fmla="*/ 791284 w 7801394"/>
              <a:gd name="connsiteY34" fmla="*/ 2688385 h 2688385"/>
              <a:gd name="connsiteX35" fmla="*/ 0 w 7801394"/>
              <a:gd name="connsiteY35" fmla="*/ 2688385 h 2688385"/>
              <a:gd name="connsiteX36" fmla="*/ 0 w 7801394"/>
              <a:gd name="connsiteY36" fmla="*/ 2688385 h 2688385"/>
              <a:gd name="connsiteX37" fmla="*/ 0 w 7801394"/>
              <a:gd name="connsiteY37" fmla="*/ 2096940 h 2688385"/>
              <a:gd name="connsiteX38" fmla="*/ 0 w 7801394"/>
              <a:gd name="connsiteY38" fmla="*/ 1559263 h 2688385"/>
              <a:gd name="connsiteX39" fmla="*/ 0 w 7801394"/>
              <a:gd name="connsiteY39" fmla="*/ 1075354 h 2688385"/>
              <a:gd name="connsiteX40" fmla="*/ 0 w 7801394"/>
              <a:gd name="connsiteY40" fmla="*/ 591445 h 2688385"/>
              <a:gd name="connsiteX41" fmla="*/ 0 w 7801394"/>
              <a:gd name="connsiteY41" fmla="*/ 0 h 268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801394" h="2688385" fill="none" extrusionOk="0">
                <a:moveTo>
                  <a:pt x="0" y="0"/>
                </a:moveTo>
                <a:lnTo>
                  <a:pt x="0" y="0"/>
                </a:lnTo>
                <a:cubicBezTo>
                  <a:pt x="163801" y="-16208"/>
                  <a:pt x="444624" y="67958"/>
                  <a:pt x="635256" y="0"/>
                </a:cubicBezTo>
                <a:cubicBezTo>
                  <a:pt x="825888" y="-67958"/>
                  <a:pt x="820055" y="3013"/>
                  <a:pt x="958457" y="0"/>
                </a:cubicBezTo>
                <a:cubicBezTo>
                  <a:pt x="1096859" y="-3013"/>
                  <a:pt x="1509233" y="25648"/>
                  <a:pt x="1671727" y="0"/>
                </a:cubicBezTo>
                <a:cubicBezTo>
                  <a:pt x="1834221" y="-25648"/>
                  <a:pt x="2010750" y="24499"/>
                  <a:pt x="2228970" y="0"/>
                </a:cubicBezTo>
                <a:cubicBezTo>
                  <a:pt x="2447190" y="-24499"/>
                  <a:pt x="2429379" y="9694"/>
                  <a:pt x="2552170" y="0"/>
                </a:cubicBezTo>
                <a:cubicBezTo>
                  <a:pt x="2674961" y="-9694"/>
                  <a:pt x="2868949" y="47399"/>
                  <a:pt x="3109413" y="0"/>
                </a:cubicBezTo>
                <a:cubicBezTo>
                  <a:pt x="3349877" y="-47399"/>
                  <a:pt x="3507361" y="3167"/>
                  <a:pt x="3822683" y="0"/>
                </a:cubicBezTo>
                <a:cubicBezTo>
                  <a:pt x="4138005" y="-3167"/>
                  <a:pt x="4065510" y="53249"/>
                  <a:pt x="4301912" y="0"/>
                </a:cubicBezTo>
                <a:cubicBezTo>
                  <a:pt x="4538314" y="-53249"/>
                  <a:pt x="4599099" y="5237"/>
                  <a:pt x="4781140" y="0"/>
                </a:cubicBezTo>
                <a:cubicBezTo>
                  <a:pt x="4963181" y="-5237"/>
                  <a:pt x="5086850" y="7979"/>
                  <a:pt x="5338382" y="0"/>
                </a:cubicBezTo>
                <a:cubicBezTo>
                  <a:pt x="5589914" y="-7979"/>
                  <a:pt x="5813239" y="68206"/>
                  <a:pt x="5973639" y="0"/>
                </a:cubicBezTo>
                <a:cubicBezTo>
                  <a:pt x="6134039" y="-68206"/>
                  <a:pt x="6381744" y="66185"/>
                  <a:pt x="6608895" y="0"/>
                </a:cubicBezTo>
                <a:cubicBezTo>
                  <a:pt x="6836046" y="-66185"/>
                  <a:pt x="6973060" y="51483"/>
                  <a:pt x="7244152" y="0"/>
                </a:cubicBezTo>
                <a:cubicBezTo>
                  <a:pt x="7515244" y="-51483"/>
                  <a:pt x="7548322" y="46556"/>
                  <a:pt x="7801394" y="0"/>
                </a:cubicBezTo>
                <a:lnTo>
                  <a:pt x="7801394" y="0"/>
                </a:lnTo>
                <a:cubicBezTo>
                  <a:pt x="7848758" y="200295"/>
                  <a:pt x="7771868" y="410549"/>
                  <a:pt x="7801394" y="537677"/>
                </a:cubicBezTo>
                <a:cubicBezTo>
                  <a:pt x="7830920" y="664805"/>
                  <a:pt x="7754834" y="905127"/>
                  <a:pt x="7801394" y="1075354"/>
                </a:cubicBezTo>
                <a:cubicBezTo>
                  <a:pt x="7847954" y="1245581"/>
                  <a:pt x="7785747" y="1439463"/>
                  <a:pt x="7801394" y="1639915"/>
                </a:cubicBezTo>
                <a:cubicBezTo>
                  <a:pt x="7817041" y="1840367"/>
                  <a:pt x="7723162" y="2411803"/>
                  <a:pt x="7801394" y="2688385"/>
                </a:cubicBezTo>
                <a:lnTo>
                  <a:pt x="7801394" y="2688385"/>
                </a:lnTo>
                <a:cubicBezTo>
                  <a:pt x="7567213" y="2696287"/>
                  <a:pt x="7394621" y="2660288"/>
                  <a:pt x="7166138" y="2688385"/>
                </a:cubicBezTo>
                <a:cubicBezTo>
                  <a:pt x="6937655" y="2716482"/>
                  <a:pt x="6921455" y="2658525"/>
                  <a:pt x="6686909" y="2688385"/>
                </a:cubicBezTo>
                <a:cubicBezTo>
                  <a:pt x="6452363" y="2718245"/>
                  <a:pt x="6361414" y="2658616"/>
                  <a:pt x="6207681" y="2688385"/>
                </a:cubicBezTo>
                <a:cubicBezTo>
                  <a:pt x="6053948" y="2718154"/>
                  <a:pt x="5954571" y="2651615"/>
                  <a:pt x="5728452" y="2688385"/>
                </a:cubicBezTo>
                <a:cubicBezTo>
                  <a:pt x="5502333" y="2725155"/>
                  <a:pt x="5367909" y="2653476"/>
                  <a:pt x="5249224" y="2688385"/>
                </a:cubicBezTo>
                <a:cubicBezTo>
                  <a:pt x="5130539" y="2723294"/>
                  <a:pt x="4923187" y="2615561"/>
                  <a:pt x="4613967" y="2688385"/>
                </a:cubicBezTo>
                <a:cubicBezTo>
                  <a:pt x="4304747" y="2761209"/>
                  <a:pt x="4293678" y="2680241"/>
                  <a:pt x="4056725" y="2688385"/>
                </a:cubicBezTo>
                <a:cubicBezTo>
                  <a:pt x="3819772" y="2696529"/>
                  <a:pt x="3826551" y="2657192"/>
                  <a:pt x="3733524" y="2688385"/>
                </a:cubicBezTo>
                <a:cubicBezTo>
                  <a:pt x="3640497" y="2719578"/>
                  <a:pt x="3410624" y="2632669"/>
                  <a:pt x="3254296" y="2688385"/>
                </a:cubicBezTo>
                <a:cubicBezTo>
                  <a:pt x="3097968" y="2744101"/>
                  <a:pt x="2776125" y="2643237"/>
                  <a:pt x="2619039" y="2688385"/>
                </a:cubicBezTo>
                <a:cubicBezTo>
                  <a:pt x="2461953" y="2733533"/>
                  <a:pt x="2344069" y="2683202"/>
                  <a:pt x="2217825" y="2688385"/>
                </a:cubicBezTo>
                <a:cubicBezTo>
                  <a:pt x="2091581" y="2693568"/>
                  <a:pt x="1848256" y="2613587"/>
                  <a:pt x="1504555" y="2688385"/>
                </a:cubicBezTo>
                <a:cubicBezTo>
                  <a:pt x="1160854" y="2763183"/>
                  <a:pt x="1128840" y="2672729"/>
                  <a:pt x="791284" y="2688385"/>
                </a:cubicBezTo>
                <a:cubicBezTo>
                  <a:pt x="453728" y="2704041"/>
                  <a:pt x="333914" y="2653827"/>
                  <a:pt x="0" y="2688385"/>
                </a:cubicBezTo>
                <a:lnTo>
                  <a:pt x="0" y="2688385"/>
                </a:lnTo>
                <a:cubicBezTo>
                  <a:pt x="-54101" y="2430999"/>
                  <a:pt x="22962" y="2290029"/>
                  <a:pt x="0" y="2096940"/>
                </a:cubicBezTo>
                <a:cubicBezTo>
                  <a:pt x="-22962" y="1903851"/>
                  <a:pt x="24042" y="1717749"/>
                  <a:pt x="0" y="1559263"/>
                </a:cubicBezTo>
                <a:cubicBezTo>
                  <a:pt x="-24042" y="1400777"/>
                  <a:pt x="33733" y="1248191"/>
                  <a:pt x="0" y="1075354"/>
                </a:cubicBezTo>
                <a:cubicBezTo>
                  <a:pt x="-33733" y="902517"/>
                  <a:pt x="47989" y="722892"/>
                  <a:pt x="0" y="591445"/>
                </a:cubicBezTo>
                <a:cubicBezTo>
                  <a:pt x="-47989" y="459998"/>
                  <a:pt x="37500" y="240351"/>
                  <a:pt x="0" y="0"/>
                </a:cubicBezTo>
                <a:close/>
              </a:path>
              <a:path w="7801394" h="2688385" stroke="0" extrusionOk="0">
                <a:moveTo>
                  <a:pt x="0" y="0"/>
                </a:moveTo>
                <a:lnTo>
                  <a:pt x="0" y="0"/>
                </a:lnTo>
                <a:cubicBezTo>
                  <a:pt x="213637" y="-47590"/>
                  <a:pt x="317260" y="27194"/>
                  <a:pt x="479228" y="0"/>
                </a:cubicBezTo>
                <a:cubicBezTo>
                  <a:pt x="641196" y="-27194"/>
                  <a:pt x="714897" y="9722"/>
                  <a:pt x="802429" y="0"/>
                </a:cubicBezTo>
                <a:cubicBezTo>
                  <a:pt x="889961" y="-9722"/>
                  <a:pt x="1261218" y="23467"/>
                  <a:pt x="1515699" y="0"/>
                </a:cubicBezTo>
                <a:cubicBezTo>
                  <a:pt x="1770180" y="-23467"/>
                  <a:pt x="1897860" y="50929"/>
                  <a:pt x="1994928" y="0"/>
                </a:cubicBezTo>
                <a:cubicBezTo>
                  <a:pt x="2091996" y="-50929"/>
                  <a:pt x="2274244" y="47815"/>
                  <a:pt x="2474156" y="0"/>
                </a:cubicBezTo>
                <a:cubicBezTo>
                  <a:pt x="2674068" y="-47815"/>
                  <a:pt x="2936734" y="34229"/>
                  <a:pt x="3187427" y="0"/>
                </a:cubicBezTo>
                <a:cubicBezTo>
                  <a:pt x="3438120" y="-34229"/>
                  <a:pt x="3448659" y="35657"/>
                  <a:pt x="3588641" y="0"/>
                </a:cubicBezTo>
                <a:cubicBezTo>
                  <a:pt x="3728623" y="-35657"/>
                  <a:pt x="4125282" y="45485"/>
                  <a:pt x="4301912" y="0"/>
                </a:cubicBezTo>
                <a:cubicBezTo>
                  <a:pt x="4478542" y="-45485"/>
                  <a:pt x="4856738" y="4917"/>
                  <a:pt x="5015182" y="0"/>
                </a:cubicBezTo>
                <a:cubicBezTo>
                  <a:pt x="5173626" y="-4917"/>
                  <a:pt x="5361145" y="2883"/>
                  <a:pt x="5572424" y="0"/>
                </a:cubicBezTo>
                <a:cubicBezTo>
                  <a:pt x="5783703" y="-2883"/>
                  <a:pt x="6081298" y="44782"/>
                  <a:pt x="6285695" y="0"/>
                </a:cubicBezTo>
                <a:cubicBezTo>
                  <a:pt x="6490092" y="-44782"/>
                  <a:pt x="6564462" y="51319"/>
                  <a:pt x="6764923" y="0"/>
                </a:cubicBezTo>
                <a:cubicBezTo>
                  <a:pt x="6965384" y="-51319"/>
                  <a:pt x="7031389" y="40274"/>
                  <a:pt x="7244152" y="0"/>
                </a:cubicBezTo>
                <a:cubicBezTo>
                  <a:pt x="7456915" y="-40274"/>
                  <a:pt x="7670100" y="50829"/>
                  <a:pt x="7801394" y="0"/>
                </a:cubicBezTo>
                <a:lnTo>
                  <a:pt x="7801394" y="0"/>
                </a:lnTo>
                <a:cubicBezTo>
                  <a:pt x="7853808" y="139179"/>
                  <a:pt x="7777872" y="336759"/>
                  <a:pt x="7801394" y="510793"/>
                </a:cubicBezTo>
                <a:cubicBezTo>
                  <a:pt x="7824916" y="684827"/>
                  <a:pt x="7793425" y="891643"/>
                  <a:pt x="7801394" y="1048470"/>
                </a:cubicBezTo>
                <a:cubicBezTo>
                  <a:pt x="7809363" y="1205297"/>
                  <a:pt x="7793325" y="1399761"/>
                  <a:pt x="7801394" y="1613031"/>
                </a:cubicBezTo>
                <a:cubicBezTo>
                  <a:pt x="7809463" y="1826301"/>
                  <a:pt x="7789729" y="2021628"/>
                  <a:pt x="7801394" y="2177592"/>
                </a:cubicBezTo>
                <a:cubicBezTo>
                  <a:pt x="7813059" y="2333556"/>
                  <a:pt x="7776182" y="2474635"/>
                  <a:pt x="7801394" y="2688385"/>
                </a:cubicBezTo>
                <a:lnTo>
                  <a:pt x="7801394" y="2688385"/>
                </a:lnTo>
                <a:cubicBezTo>
                  <a:pt x="7705336" y="2721309"/>
                  <a:pt x="7559738" y="2659270"/>
                  <a:pt x="7478193" y="2688385"/>
                </a:cubicBezTo>
                <a:cubicBezTo>
                  <a:pt x="7396648" y="2717500"/>
                  <a:pt x="7095748" y="2657511"/>
                  <a:pt x="6764923" y="2688385"/>
                </a:cubicBezTo>
                <a:cubicBezTo>
                  <a:pt x="6434098" y="2719259"/>
                  <a:pt x="6455032" y="2631297"/>
                  <a:pt x="6207681" y="2688385"/>
                </a:cubicBezTo>
                <a:cubicBezTo>
                  <a:pt x="5960330" y="2745473"/>
                  <a:pt x="5977263" y="2644726"/>
                  <a:pt x="5806466" y="2688385"/>
                </a:cubicBezTo>
                <a:cubicBezTo>
                  <a:pt x="5635670" y="2732044"/>
                  <a:pt x="5438235" y="2621976"/>
                  <a:pt x="5249224" y="2688385"/>
                </a:cubicBezTo>
                <a:cubicBezTo>
                  <a:pt x="5060213" y="2754794"/>
                  <a:pt x="5015874" y="2676220"/>
                  <a:pt x="4926023" y="2688385"/>
                </a:cubicBezTo>
                <a:cubicBezTo>
                  <a:pt x="4836172" y="2700550"/>
                  <a:pt x="4720968" y="2676708"/>
                  <a:pt x="4602822" y="2688385"/>
                </a:cubicBezTo>
                <a:cubicBezTo>
                  <a:pt x="4484676" y="2700062"/>
                  <a:pt x="4199786" y="2629455"/>
                  <a:pt x="4045580" y="2688385"/>
                </a:cubicBezTo>
                <a:cubicBezTo>
                  <a:pt x="3891374" y="2747315"/>
                  <a:pt x="3792027" y="2687647"/>
                  <a:pt x="3644365" y="2688385"/>
                </a:cubicBezTo>
                <a:cubicBezTo>
                  <a:pt x="3496703" y="2689123"/>
                  <a:pt x="3151710" y="2660865"/>
                  <a:pt x="3009109" y="2688385"/>
                </a:cubicBezTo>
                <a:cubicBezTo>
                  <a:pt x="2866508" y="2715905"/>
                  <a:pt x="2699356" y="2679911"/>
                  <a:pt x="2607895" y="2688385"/>
                </a:cubicBezTo>
                <a:cubicBezTo>
                  <a:pt x="2516434" y="2696859"/>
                  <a:pt x="2121537" y="2664704"/>
                  <a:pt x="1972638" y="2688385"/>
                </a:cubicBezTo>
                <a:cubicBezTo>
                  <a:pt x="1823739" y="2712066"/>
                  <a:pt x="1734205" y="2668383"/>
                  <a:pt x="1649438" y="2688385"/>
                </a:cubicBezTo>
                <a:cubicBezTo>
                  <a:pt x="1564671" y="2708387"/>
                  <a:pt x="1157378" y="2649179"/>
                  <a:pt x="1014181" y="2688385"/>
                </a:cubicBezTo>
                <a:cubicBezTo>
                  <a:pt x="870984" y="2727591"/>
                  <a:pt x="777694" y="2675353"/>
                  <a:pt x="612967" y="2688385"/>
                </a:cubicBezTo>
                <a:cubicBezTo>
                  <a:pt x="448240" y="2701417"/>
                  <a:pt x="145535" y="2642351"/>
                  <a:pt x="0" y="2688385"/>
                </a:cubicBezTo>
                <a:lnTo>
                  <a:pt x="0" y="2688385"/>
                </a:lnTo>
                <a:cubicBezTo>
                  <a:pt x="-43746" y="2535124"/>
                  <a:pt x="31540" y="2392868"/>
                  <a:pt x="0" y="2204476"/>
                </a:cubicBezTo>
                <a:cubicBezTo>
                  <a:pt x="-31540" y="2016084"/>
                  <a:pt x="63626" y="1790831"/>
                  <a:pt x="0" y="1613031"/>
                </a:cubicBezTo>
                <a:cubicBezTo>
                  <a:pt x="-63626" y="1435232"/>
                  <a:pt x="56830" y="1308759"/>
                  <a:pt x="0" y="1129122"/>
                </a:cubicBezTo>
                <a:cubicBezTo>
                  <a:pt x="-56830" y="949485"/>
                  <a:pt x="28845" y="865292"/>
                  <a:pt x="0" y="672096"/>
                </a:cubicBezTo>
                <a:cubicBezTo>
                  <a:pt x="-28845" y="478900"/>
                  <a:pt x="23806" y="221297"/>
                  <a:pt x="0" y="0"/>
                </a:cubicBezTo>
                <a:close/>
              </a:path>
            </a:pathLst>
          </a:custGeom>
          <a:pattFill prst="pct90">
            <a:fgClr>
              <a:schemeClr val="bg1">
                <a:lumMod val="85000"/>
              </a:schemeClr>
            </a:fgClr>
            <a:bgClr>
              <a:schemeClr val="tx1"/>
            </a:bgClr>
          </a:pattFill>
          <a:ln w="254000">
            <a:solidFill>
              <a:schemeClr val="bg1"/>
            </a:solidFill>
            <a:extLst>
              <a:ext uri="{C807C97D-BFC1-408E-A445-0C87EB9F89A2}">
                <ask:lineSketchStyleProps xmlns:ask="http://schemas.microsoft.com/office/drawing/2018/sketchyshapes" sd="1219033472">
                  <a:prstGeom prst="roundRect">
                    <a:avLst>
                      <a:gd name="adj" fmla="val 0"/>
                    </a:avLst>
                  </a:prstGeom>
                  <ask:type>
                    <ask:lineSketchScribble/>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6600" dirty="0">
                <a:solidFill>
                  <a:schemeClr val="tx1"/>
                </a:solidFill>
                <a:latin typeface="Gotham Condensed Ultra" pitchFamily="2" charset="0"/>
              </a:rPr>
              <a:t>AGENDA</a:t>
            </a:r>
          </a:p>
          <a:p>
            <a:pPr marL="571500" indent="-571500">
              <a:buBlip>
                <a:blip r:embed="rId3"/>
              </a:buBlip>
            </a:pPr>
            <a:r>
              <a:rPr lang="en-US" sz="2400" dirty="0">
                <a:solidFill>
                  <a:schemeClr val="tx1"/>
                </a:solidFill>
                <a:latin typeface="Gotham Medium" pitchFamily="2" charset="0"/>
                <a:cs typeface="Gotham Medium" pitchFamily="2" charset="0"/>
              </a:rPr>
              <a:t>Campaign project management</a:t>
            </a:r>
          </a:p>
          <a:p>
            <a:pPr marL="571500" indent="-571500">
              <a:buBlip>
                <a:blip r:embed="rId3"/>
              </a:buBlip>
            </a:pPr>
            <a:r>
              <a:rPr lang="en-US" sz="2400" dirty="0">
                <a:solidFill>
                  <a:schemeClr val="tx1"/>
                </a:solidFill>
                <a:latin typeface="Gotham Medium" pitchFamily="2" charset="0"/>
                <a:cs typeface="Gotham Medium" pitchFamily="2" charset="0"/>
              </a:rPr>
              <a:t>Key Considerations</a:t>
            </a:r>
          </a:p>
          <a:p>
            <a:pPr marL="571500" indent="-571500">
              <a:buBlip>
                <a:blip r:embed="rId3"/>
              </a:buBlip>
            </a:pPr>
            <a:r>
              <a:rPr lang="en-US" sz="2400" dirty="0">
                <a:solidFill>
                  <a:schemeClr val="tx1"/>
                </a:solidFill>
                <a:latin typeface="Gotham Medium" pitchFamily="2" charset="0"/>
                <a:cs typeface="Gotham Medium" pitchFamily="2" charset="0"/>
              </a:rPr>
              <a:t>Output examples</a:t>
            </a:r>
          </a:p>
          <a:p>
            <a:pPr marL="571500" indent="-571500">
              <a:buBlip>
                <a:blip r:embed="rId3"/>
              </a:buBlip>
            </a:pPr>
            <a:r>
              <a:rPr lang="en-US" sz="2400" dirty="0">
                <a:solidFill>
                  <a:schemeClr val="tx1"/>
                </a:solidFill>
                <a:latin typeface="Gotham Medium" pitchFamily="2" charset="0"/>
                <a:cs typeface="Gotham Medium" pitchFamily="2" charset="0"/>
              </a:rPr>
              <a:t>Questions</a:t>
            </a:r>
          </a:p>
          <a:p>
            <a:endParaRPr lang="en-US" sz="4000" dirty="0">
              <a:solidFill>
                <a:schemeClr val="tx1"/>
              </a:solidFill>
              <a:latin typeface="Gotham Medium" pitchFamily="2" charset="0"/>
              <a:cs typeface="Gotham Medium" pitchFamily="2" charset="0"/>
            </a:endParaRPr>
          </a:p>
          <a:p>
            <a:endParaRPr lang="en-US" sz="4000" dirty="0">
              <a:solidFill>
                <a:schemeClr val="tx1"/>
              </a:solidFill>
              <a:latin typeface="Gotham Medium" pitchFamily="2" charset="0"/>
              <a:cs typeface="Gotham Medium" pitchFamily="2" charset="0"/>
            </a:endParaRPr>
          </a:p>
          <a:p>
            <a:endParaRPr lang="en-US" sz="4000" dirty="0">
              <a:solidFill>
                <a:schemeClr val="tx1"/>
              </a:solidFill>
              <a:latin typeface="Gotham Medium" pitchFamily="2" charset="0"/>
              <a:cs typeface="Gotham Medium" pitchFamily="2" charset="0"/>
            </a:endParaRPr>
          </a:p>
        </p:txBody>
      </p:sp>
      <p:pic>
        <p:nvPicPr>
          <p:cNvPr id="30" name="Picture 29" descr="A city street with cars and buildings&#10;&#10;Description automatically generated">
            <a:extLst>
              <a:ext uri="{FF2B5EF4-FFF2-40B4-BE49-F238E27FC236}">
                <a16:creationId xmlns:a16="http://schemas.microsoft.com/office/drawing/2014/main" id="{211BCF04-B5E3-2649-A77E-C86682B724F5}"/>
              </a:ext>
            </a:extLst>
          </p:cNvPr>
          <p:cNvPicPr>
            <a:picLocks noChangeAspect="1"/>
          </p:cNvPicPr>
          <p:nvPr/>
        </p:nvPicPr>
        <p:blipFill>
          <a:blip r:embed="rId4"/>
          <a:stretch>
            <a:fillRect/>
          </a:stretch>
        </p:blipFill>
        <p:spPr>
          <a:xfrm>
            <a:off x="3381288" y="3701692"/>
            <a:ext cx="2713932" cy="2713932"/>
          </a:xfrm>
          <a:custGeom>
            <a:avLst/>
            <a:gdLst>
              <a:gd name="connsiteX0" fmla="*/ 0 w 2713932"/>
              <a:gd name="connsiteY0" fmla="*/ 0 h 2713932"/>
              <a:gd name="connsiteX1" fmla="*/ 597065 w 2713932"/>
              <a:gd name="connsiteY1" fmla="*/ 0 h 2713932"/>
              <a:gd name="connsiteX2" fmla="*/ 1166991 w 2713932"/>
              <a:gd name="connsiteY2" fmla="*/ 0 h 2713932"/>
              <a:gd name="connsiteX3" fmla="*/ 1655499 w 2713932"/>
              <a:gd name="connsiteY3" fmla="*/ 0 h 2713932"/>
              <a:gd name="connsiteX4" fmla="*/ 2713932 w 2713932"/>
              <a:gd name="connsiteY4" fmla="*/ 0 h 2713932"/>
              <a:gd name="connsiteX5" fmla="*/ 2713932 w 2713932"/>
              <a:gd name="connsiteY5" fmla="*/ 515647 h 2713932"/>
              <a:gd name="connsiteX6" fmla="*/ 2713932 w 2713932"/>
              <a:gd name="connsiteY6" fmla="*/ 1112712 h 2713932"/>
              <a:gd name="connsiteX7" fmla="*/ 2713932 w 2713932"/>
              <a:gd name="connsiteY7" fmla="*/ 1709777 h 2713932"/>
              <a:gd name="connsiteX8" fmla="*/ 2713932 w 2713932"/>
              <a:gd name="connsiteY8" fmla="*/ 2198285 h 2713932"/>
              <a:gd name="connsiteX9" fmla="*/ 2713932 w 2713932"/>
              <a:gd name="connsiteY9" fmla="*/ 2713932 h 2713932"/>
              <a:gd name="connsiteX10" fmla="*/ 2198285 w 2713932"/>
              <a:gd name="connsiteY10" fmla="*/ 2713932 h 2713932"/>
              <a:gd name="connsiteX11" fmla="*/ 1628359 w 2713932"/>
              <a:gd name="connsiteY11" fmla="*/ 2713932 h 2713932"/>
              <a:gd name="connsiteX12" fmla="*/ 1031294 w 2713932"/>
              <a:gd name="connsiteY12" fmla="*/ 2713932 h 2713932"/>
              <a:gd name="connsiteX13" fmla="*/ 542786 w 2713932"/>
              <a:gd name="connsiteY13" fmla="*/ 2713932 h 2713932"/>
              <a:gd name="connsiteX14" fmla="*/ 0 w 2713932"/>
              <a:gd name="connsiteY14" fmla="*/ 2713932 h 2713932"/>
              <a:gd name="connsiteX15" fmla="*/ 0 w 2713932"/>
              <a:gd name="connsiteY15" fmla="*/ 2116867 h 2713932"/>
              <a:gd name="connsiteX16" fmla="*/ 0 w 2713932"/>
              <a:gd name="connsiteY16" fmla="*/ 1655499 h 2713932"/>
              <a:gd name="connsiteX17" fmla="*/ 0 w 2713932"/>
              <a:gd name="connsiteY17" fmla="*/ 1085573 h 2713932"/>
              <a:gd name="connsiteX18" fmla="*/ 0 w 2713932"/>
              <a:gd name="connsiteY18" fmla="*/ 624204 h 2713932"/>
              <a:gd name="connsiteX19" fmla="*/ 0 w 2713932"/>
              <a:gd name="connsiteY19" fmla="*/ 0 h 27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13932" h="2713932" fill="none" extrusionOk="0">
                <a:moveTo>
                  <a:pt x="0" y="0"/>
                </a:moveTo>
                <a:cubicBezTo>
                  <a:pt x="254642" y="-44709"/>
                  <a:pt x="364600" y="40173"/>
                  <a:pt x="597065" y="0"/>
                </a:cubicBezTo>
                <a:cubicBezTo>
                  <a:pt x="829531" y="-40173"/>
                  <a:pt x="934587" y="62511"/>
                  <a:pt x="1166991" y="0"/>
                </a:cubicBezTo>
                <a:cubicBezTo>
                  <a:pt x="1399395" y="-62511"/>
                  <a:pt x="1506578" y="42171"/>
                  <a:pt x="1655499" y="0"/>
                </a:cubicBezTo>
                <a:cubicBezTo>
                  <a:pt x="1804420" y="-42171"/>
                  <a:pt x="2301927" y="5154"/>
                  <a:pt x="2713932" y="0"/>
                </a:cubicBezTo>
                <a:cubicBezTo>
                  <a:pt x="2759827" y="225110"/>
                  <a:pt x="2712025" y="392860"/>
                  <a:pt x="2713932" y="515647"/>
                </a:cubicBezTo>
                <a:cubicBezTo>
                  <a:pt x="2715839" y="638434"/>
                  <a:pt x="2657213" y="964975"/>
                  <a:pt x="2713932" y="1112712"/>
                </a:cubicBezTo>
                <a:cubicBezTo>
                  <a:pt x="2770651" y="1260450"/>
                  <a:pt x="2690676" y="1558335"/>
                  <a:pt x="2713932" y="1709777"/>
                </a:cubicBezTo>
                <a:cubicBezTo>
                  <a:pt x="2737188" y="1861219"/>
                  <a:pt x="2713345" y="1964134"/>
                  <a:pt x="2713932" y="2198285"/>
                </a:cubicBezTo>
                <a:cubicBezTo>
                  <a:pt x="2714519" y="2432436"/>
                  <a:pt x="2664491" y="2577307"/>
                  <a:pt x="2713932" y="2713932"/>
                </a:cubicBezTo>
                <a:cubicBezTo>
                  <a:pt x="2598275" y="2760644"/>
                  <a:pt x="2307375" y="2666033"/>
                  <a:pt x="2198285" y="2713932"/>
                </a:cubicBezTo>
                <a:cubicBezTo>
                  <a:pt x="2089195" y="2761831"/>
                  <a:pt x="1847386" y="2703969"/>
                  <a:pt x="1628359" y="2713932"/>
                </a:cubicBezTo>
                <a:cubicBezTo>
                  <a:pt x="1409332" y="2723895"/>
                  <a:pt x="1181000" y="2697554"/>
                  <a:pt x="1031294" y="2713932"/>
                </a:cubicBezTo>
                <a:cubicBezTo>
                  <a:pt x="881589" y="2730310"/>
                  <a:pt x="655993" y="2673280"/>
                  <a:pt x="542786" y="2713932"/>
                </a:cubicBezTo>
                <a:cubicBezTo>
                  <a:pt x="429579" y="2754584"/>
                  <a:pt x="263512" y="2651615"/>
                  <a:pt x="0" y="2713932"/>
                </a:cubicBezTo>
                <a:cubicBezTo>
                  <a:pt x="-19732" y="2486520"/>
                  <a:pt x="4101" y="2410854"/>
                  <a:pt x="0" y="2116867"/>
                </a:cubicBezTo>
                <a:cubicBezTo>
                  <a:pt x="-4101" y="1822881"/>
                  <a:pt x="11027" y="1844214"/>
                  <a:pt x="0" y="1655499"/>
                </a:cubicBezTo>
                <a:cubicBezTo>
                  <a:pt x="-11027" y="1466784"/>
                  <a:pt x="56322" y="1354004"/>
                  <a:pt x="0" y="1085573"/>
                </a:cubicBezTo>
                <a:cubicBezTo>
                  <a:pt x="-56322" y="817142"/>
                  <a:pt x="19241" y="808062"/>
                  <a:pt x="0" y="624204"/>
                </a:cubicBezTo>
                <a:cubicBezTo>
                  <a:pt x="-19241" y="440346"/>
                  <a:pt x="53526" y="250922"/>
                  <a:pt x="0" y="0"/>
                </a:cubicBezTo>
                <a:close/>
              </a:path>
              <a:path w="2713932" h="2713932" stroke="0" extrusionOk="0">
                <a:moveTo>
                  <a:pt x="0" y="0"/>
                </a:moveTo>
                <a:cubicBezTo>
                  <a:pt x="220074" y="-35487"/>
                  <a:pt x="430559" y="24616"/>
                  <a:pt x="569926" y="0"/>
                </a:cubicBezTo>
                <a:cubicBezTo>
                  <a:pt x="709293" y="-24616"/>
                  <a:pt x="880851" y="2893"/>
                  <a:pt x="1085573" y="0"/>
                </a:cubicBezTo>
                <a:cubicBezTo>
                  <a:pt x="1290295" y="-2893"/>
                  <a:pt x="1508036" y="29734"/>
                  <a:pt x="1628359" y="0"/>
                </a:cubicBezTo>
                <a:cubicBezTo>
                  <a:pt x="1748682" y="-29734"/>
                  <a:pt x="1983696" y="32931"/>
                  <a:pt x="2116867" y="0"/>
                </a:cubicBezTo>
                <a:cubicBezTo>
                  <a:pt x="2250038" y="-32931"/>
                  <a:pt x="2496448" y="64495"/>
                  <a:pt x="2713932" y="0"/>
                </a:cubicBezTo>
                <a:cubicBezTo>
                  <a:pt x="2758319" y="172212"/>
                  <a:pt x="2696060" y="344627"/>
                  <a:pt x="2713932" y="488508"/>
                </a:cubicBezTo>
                <a:cubicBezTo>
                  <a:pt x="2731804" y="632389"/>
                  <a:pt x="2688038" y="782932"/>
                  <a:pt x="2713932" y="1031294"/>
                </a:cubicBezTo>
                <a:cubicBezTo>
                  <a:pt x="2739826" y="1279656"/>
                  <a:pt x="2706697" y="1391194"/>
                  <a:pt x="2713932" y="1519802"/>
                </a:cubicBezTo>
                <a:cubicBezTo>
                  <a:pt x="2721167" y="1648410"/>
                  <a:pt x="2677389" y="1904066"/>
                  <a:pt x="2713932" y="2035449"/>
                </a:cubicBezTo>
                <a:cubicBezTo>
                  <a:pt x="2750475" y="2166832"/>
                  <a:pt x="2664785" y="2381818"/>
                  <a:pt x="2713932" y="2713932"/>
                </a:cubicBezTo>
                <a:cubicBezTo>
                  <a:pt x="2481016" y="2755483"/>
                  <a:pt x="2287669" y="2660428"/>
                  <a:pt x="2144006" y="2713932"/>
                </a:cubicBezTo>
                <a:cubicBezTo>
                  <a:pt x="2000343" y="2767436"/>
                  <a:pt x="1799986" y="2713027"/>
                  <a:pt x="1628359" y="2713932"/>
                </a:cubicBezTo>
                <a:cubicBezTo>
                  <a:pt x="1456732" y="2714837"/>
                  <a:pt x="1226841" y="2688555"/>
                  <a:pt x="1031294" y="2713932"/>
                </a:cubicBezTo>
                <a:cubicBezTo>
                  <a:pt x="835748" y="2739309"/>
                  <a:pt x="750480" y="2697973"/>
                  <a:pt x="488508" y="2713932"/>
                </a:cubicBezTo>
                <a:cubicBezTo>
                  <a:pt x="226536" y="2729891"/>
                  <a:pt x="181619" y="2671542"/>
                  <a:pt x="0" y="2713932"/>
                </a:cubicBezTo>
                <a:cubicBezTo>
                  <a:pt x="-39940" y="2548447"/>
                  <a:pt x="50823" y="2331621"/>
                  <a:pt x="0" y="2144006"/>
                </a:cubicBezTo>
                <a:cubicBezTo>
                  <a:pt x="-50823" y="1956391"/>
                  <a:pt x="29217" y="1832466"/>
                  <a:pt x="0" y="1682638"/>
                </a:cubicBezTo>
                <a:cubicBezTo>
                  <a:pt x="-29217" y="1532810"/>
                  <a:pt x="12454" y="1380300"/>
                  <a:pt x="0" y="1194130"/>
                </a:cubicBezTo>
                <a:cubicBezTo>
                  <a:pt x="-12454" y="1007960"/>
                  <a:pt x="35656" y="895684"/>
                  <a:pt x="0" y="705622"/>
                </a:cubicBezTo>
                <a:cubicBezTo>
                  <a:pt x="-35656" y="515560"/>
                  <a:pt x="83323" y="170169"/>
                  <a:pt x="0" y="0"/>
                </a:cubicBezTo>
                <a:close/>
              </a:path>
            </a:pathLst>
          </a:custGeom>
          <a:ln w="203200" cmpd="sng">
            <a:solidFill>
              <a:schemeClr val="bg1"/>
            </a:solidFill>
            <a:extLst>
              <a:ext uri="{C807C97D-BFC1-408E-A445-0C87EB9F89A2}">
                <ask:lineSketchStyleProps xmlns:ask="http://schemas.microsoft.com/office/drawing/2018/sketchyshapes" sd="2512980468">
                  <a:prstGeom prst="rect">
                    <a:avLst/>
                  </a:prstGeom>
                  <ask:type>
                    <ask:lineSketchScribble/>
                  </ask:type>
                </ask:lineSketchStyleProps>
              </a:ext>
            </a:extLst>
          </a:ln>
        </p:spPr>
      </p:pic>
      <p:pic>
        <p:nvPicPr>
          <p:cNvPr id="38" name="Picture 37" descr="A person's reflection in a television&#10;&#10;Description automatically generated">
            <a:extLst>
              <a:ext uri="{FF2B5EF4-FFF2-40B4-BE49-F238E27FC236}">
                <a16:creationId xmlns:a16="http://schemas.microsoft.com/office/drawing/2014/main" id="{A731C9B0-CE6E-4F90-835C-C8C82194AF9C}"/>
              </a:ext>
            </a:extLst>
          </p:cNvPr>
          <p:cNvPicPr>
            <a:picLocks noChangeAspect="1"/>
          </p:cNvPicPr>
          <p:nvPr/>
        </p:nvPicPr>
        <p:blipFill>
          <a:blip r:embed="rId5"/>
          <a:stretch>
            <a:fillRect/>
          </a:stretch>
        </p:blipFill>
        <p:spPr>
          <a:xfrm>
            <a:off x="671804" y="3710822"/>
            <a:ext cx="2713932" cy="2713932"/>
          </a:xfrm>
          <a:custGeom>
            <a:avLst/>
            <a:gdLst>
              <a:gd name="connsiteX0" fmla="*/ 0 w 2713932"/>
              <a:gd name="connsiteY0" fmla="*/ 0 h 2713932"/>
              <a:gd name="connsiteX1" fmla="*/ 515647 w 2713932"/>
              <a:gd name="connsiteY1" fmla="*/ 0 h 2713932"/>
              <a:gd name="connsiteX2" fmla="*/ 1004155 w 2713932"/>
              <a:gd name="connsiteY2" fmla="*/ 0 h 2713932"/>
              <a:gd name="connsiteX3" fmla="*/ 1574081 w 2713932"/>
              <a:gd name="connsiteY3" fmla="*/ 0 h 2713932"/>
              <a:gd name="connsiteX4" fmla="*/ 2116867 w 2713932"/>
              <a:gd name="connsiteY4" fmla="*/ 0 h 2713932"/>
              <a:gd name="connsiteX5" fmla="*/ 2713932 w 2713932"/>
              <a:gd name="connsiteY5" fmla="*/ 0 h 2713932"/>
              <a:gd name="connsiteX6" fmla="*/ 2713932 w 2713932"/>
              <a:gd name="connsiteY6" fmla="*/ 597065 h 2713932"/>
              <a:gd name="connsiteX7" fmla="*/ 2713932 w 2713932"/>
              <a:gd name="connsiteY7" fmla="*/ 1166991 h 2713932"/>
              <a:gd name="connsiteX8" fmla="*/ 2713932 w 2713932"/>
              <a:gd name="connsiteY8" fmla="*/ 1655499 h 2713932"/>
              <a:gd name="connsiteX9" fmla="*/ 2713932 w 2713932"/>
              <a:gd name="connsiteY9" fmla="*/ 2225424 h 2713932"/>
              <a:gd name="connsiteX10" fmla="*/ 2713932 w 2713932"/>
              <a:gd name="connsiteY10" fmla="*/ 2713932 h 2713932"/>
              <a:gd name="connsiteX11" fmla="*/ 2144006 w 2713932"/>
              <a:gd name="connsiteY11" fmla="*/ 2713932 h 2713932"/>
              <a:gd name="connsiteX12" fmla="*/ 1574081 w 2713932"/>
              <a:gd name="connsiteY12" fmla="*/ 2713932 h 2713932"/>
              <a:gd name="connsiteX13" fmla="*/ 977016 w 2713932"/>
              <a:gd name="connsiteY13" fmla="*/ 2713932 h 2713932"/>
              <a:gd name="connsiteX14" fmla="*/ 0 w 2713932"/>
              <a:gd name="connsiteY14" fmla="*/ 2713932 h 2713932"/>
              <a:gd name="connsiteX15" fmla="*/ 0 w 2713932"/>
              <a:gd name="connsiteY15" fmla="*/ 2116867 h 2713932"/>
              <a:gd name="connsiteX16" fmla="*/ 0 w 2713932"/>
              <a:gd name="connsiteY16" fmla="*/ 1628359 h 2713932"/>
              <a:gd name="connsiteX17" fmla="*/ 0 w 2713932"/>
              <a:gd name="connsiteY17" fmla="*/ 1085573 h 2713932"/>
              <a:gd name="connsiteX18" fmla="*/ 0 w 2713932"/>
              <a:gd name="connsiteY18" fmla="*/ 515647 h 2713932"/>
              <a:gd name="connsiteX19" fmla="*/ 0 w 2713932"/>
              <a:gd name="connsiteY19" fmla="*/ 0 h 2713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13932" h="2713932" fill="none" extrusionOk="0">
                <a:moveTo>
                  <a:pt x="0" y="0"/>
                </a:moveTo>
                <a:cubicBezTo>
                  <a:pt x="124839" y="-51181"/>
                  <a:pt x="407918" y="45793"/>
                  <a:pt x="515647" y="0"/>
                </a:cubicBezTo>
                <a:cubicBezTo>
                  <a:pt x="623376" y="-45793"/>
                  <a:pt x="833130" y="21384"/>
                  <a:pt x="1004155" y="0"/>
                </a:cubicBezTo>
                <a:cubicBezTo>
                  <a:pt x="1175180" y="-21384"/>
                  <a:pt x="1395814" y="62834"/>
                  <a:pt x="1574081" y="0"/>
                </a:cubicBezTo>
                <a:cubicBezTo>
                  <a:pt x="1752348" y="-62834"/>
                  <a:pt x="1973096" y="26389"/>
                  <a:pt x="2116867" y="0"/>
                </a:cubicBezTo>
                <a:cubicBezTo>
                  <a:pt x="2260638" y="-26389"/>
                  <a:pt x="2493650" y="36825"/>
                  <a:pt x="2713932" y="0"/>
                </a:cubicBezTo>
                <a:cubicBezTo>
                  <a:pt x="2732280" y="292588"/>
                  <a:pt x="2654765" y="350086"/>
                  <a:pt x="2713932" y="597065"/>
                </a:cubicBezTo>
                <a:cubicBezTo>
                  <a:pt x="2773099" y="844044"/>
                  <a:pt x="2695777" y="900568"/>
                  <a:pt x="2713932" y="1166991"/>
                </a:cubicBezTo>
                <a:cubicBezTo>
                  <a:pt x="2732087" y="1433414"/>
                  <a:pt x="2657907" y="1458096"/>
                  <a:pt x="2713932" y="1655499"/>
                </a:cubicBezTo>
                <a:cubicBezTo>
                  <a:pt x="2769957" y="1852902"/>
                  <a:pt x="2711097" y="2061413"/>
                  <a:pt x="2713932" y="2225424"/>
                </a:cubicBezTo>
                <a:cubicBezTo>
                  <a:pt x="2716767" y="2389436"/>
                  <a:pt x="2684411" y="2595027"/>
                  <a:pt x="2713932" y="2713932"/>
                </a:cubicBezTo>
                <a:cubicBezTo>
                  <a:pt x="2439489" y="2727162"/>
                  <a:pt x="2410820" y="2650789"/>
                  <a:pt x="2144006" y="2713932"/>
                </a:cubicBezTo>
                <a:cubicBezTo>
                  <a:pt x="1877192" y="2777075"/>
                  <a:pt x="1788224" y="2688288"/>
                  <a:pt x="1574081" y="2713932"/>
                </a:cubicBezTo>
                <a:cubicBezTo>
                  <a:pt x="1359939" y="2739576"/>
                  <a:pt x="1097568" y="2703450"/>
                  <a:pt x="977016" y="2713932"/>
                </a:cubicBezTo>
                <a:cubicBezTo>
                  <a:pt x="856465" y="2724414"/>
                  <a:pt x="386085" y="2601122"/>
                  <a:pt x="0" y="2713932"/>
                </a:cubicBezTo>
                <a:cubicBezTo>
                  <a:pt x="-9877" y="2422648"/>
                  <a:pt x="6668" y="2376685"/>
                  <a:pt x="0" y="2116867"/>
                </a:cubicBezTo>
                <a:cubicBezTo>
                  <a:pt x="-6668" y="1857049"/>
                  <a:pt x="26092" y="1866416"/>
                  <a:pt x="0" y="1628359"/>
                </a:cubicBezTo>
                <a:cubicBezTo>
                  <a:pt x="-26092" y="1390302"/>
                  <a:pt x="63334" y="1246466"/>
                  <a:pt x="0" y="1085573"/>
                </a:cubicBezTo>
                <a:cubicBezTo>
                  <a:pt x="-63334" y="924680"/>
                  <a:pt x="3649" y="749862"/>
                  <a:pt x="0" y="515647"/>
                </a:cubicBezTo>
                <a:cubicBezTo>
                  <a:pt x="-3649" y="281432"/>
                  <a:pt x="58583" y="139282"/>
                  <a:pt x="0" y="0"/>
                </a:cubicBezTo>
                <a:close/>
              </a:path>
              <a:path w="2713932" h="2713932" stroke="0" extrusionOk="0">
                <a:moveTo>
                  <a:pt x="0" y="0"/>
                </a:moveTo>
                <a:cubicBezTo>
                  <a:pt x="235793" y="-6409"/>
                  <a:pt x="338394" y="9101"/>
                  <a:pt x="515647" y="0"/>
                </a:cubicBezTo>
                <a:cubicBezTo>
                  <a:pt x="692900" y="-9101"/>
                  <a:pt x="839312" y="49356"/>
                  <a:pt x="977016" y="0"/>
                </a:cubicBezTo>
                <a:cubicBezTo>
                  <a:pt x="1114720" y="-49356"/>
                  <a:pt x="1406276" y="1066"/>
                  <a:pt x="1574081" y="0"/>
                </a:cubicBezTo>
                <a:cubicBezTo>
                  <a:pt x="1741886" y="-1066"/>
                  <a:pt x="1944378" y="46859"/>
                  <a:pt x="2089728" y="0"/>
                </a:cubicBezTo>
                <a:cubicBezTo>
                  <a:pt x="2235078" y="-46859"/>
                  <a:pt x="2451311" y="21586"/>
                  <a:pt x="2713932" y="0"/>
                </a:cubicBezTo>
                <a:cubicBezTo>
                  <a:pt x="2759497" y="275300"/>
                  <a:pt x="2691423" y="433155"/>
                  <a:pt x="2713932" y="597065"/>
                </a:cubicBezTo>
                <a:cubicBezTo>
                  <a:pt x="2736441" y="760976"/>
                  <a:pt x="2658298" y="994422"/>
                  <a:pt x="2713932" y="1139851"/>
                </a:cubicBezTo>
                <a:cubicBezTo>
                  <a:pt x="2769566" y="1285280"/>
                  <a:pt x="2688672" y="1461511"/>
                  <a:pt x="2713932" y="1682638"/>
                </a:cubicBezTo>
                <a:cubicBezTo>
                  <a:pt x="2739192" y="1903765"/>
                  <a:pt x="2677882" y="2057034"/>
                  <a:pt x="2713932" y="2171146"/>
                </a:cubicBezTo>
                <a:cubicBezTo>
                  <a:pt x="2749982" y="2285258"/>
                  <a:pt x="2657501" y="2465179"/>
                  <a:pt x="2713932" y="2713932"/>
                </a:cubicBezTo>
                <a:cubicBezTo>
                  <a:pt x="2557866" y="2774652"/>
                  <a:pt x="2339750" y="2694867"/>
                  <a:pt x="2171146" y="2713932"/>
                </a:cubicBezTo>
                <a:cubicBezTo>
                  <a:pt x="2002542" y="2732997"/>
                  <a:pt x="1908474" y="2680019"/>
                  <a:pt x="1655499" y="2713932"/>
                </a:cubicBezTo>
                <a:cubicBezTo>
                  <a:pt x="1402524" y="2747845"/>
                  <a:pt x="1336986" y="2710696"/>
                  <a:pt x="1058433" y="2713932"/>
                </a:cubicBezTo>
                <a:cubicBezTo>
                  <a:pt x="779880" y="2717168"/>
                  <a:pt x="594977" y="2703809"/>
                  <a:pt x="461368" y="2713932"/>
                </a:cubicBezTo>
                <a:cubicBezTo>
                  <a:pt x="327760" y="2724055"/>
                  <a:pt x="130280" y="2674960"/>
                  <a:pt x="0" y="2713932"/>
                </a:cubicBezTo>
                <a:cubicBezTo>
                  <a:pt x="-42667" y="2468088"/>
                  <a:pt x="8206" y="2347135"/>
                  <a:pt x="0" y="2171146"/>
                </a:cubicBezTo>
                <a:cubicBezTo>
                  <a:pt x="-8206" y="1995157"/>
                  <a:pt x="55916" y="1874763"/>
                  <a:pt x="0" y="1655499"/>
                </a:cubicBezTo>
                <a:cubicBezTo>
                  <a:pt x="-55916" y="1436235"/>
                  <a:pt x="34460" y="1306389"/>
                  <a:pt x="0" y="1194130"/>
                </a:cubicBezTo>
                <a:cubicBezTo>
                  <a:pt x="-34460" y="1081871"/>
                  <a:pt x="36963" y="853269"/>
                  <a:pt x="0" y="705622"/>
                </a:cubicBezTo>
                <a:cubicBezTo>
                  <a:pt x="-36963" y="557975"/>
                  <a:pt x="75332" y="169456"/>
                  <a:pt x="0" y="0"/>
                </a:cubicBezTo>
                <a:close/>
              </a:path>
            </a:pathLst>
          </a:custGeom>
          <a:ln w="203200" cmpd="sng">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pic>
        <p:nvPicPr>
          <p:cNvPr id="44" name="Picture 43" descr="A yellow square speaker with a round speaker on it&#10;&#10;Description automatically generated">
            <a:extLst>
              <a:ext uri="{FF2B5EF4-FFF2-40B4-BE49-F238E27FC236}">
                <a16:creationId xmlns:a16="http://schemas.microsoft.com/office/drawing/2014/main" id="{F5AB7720-8C6E-B01F-D92A-9A66662E13F7}"/>
              </a:ext>
            </a:extLst>
          </p:cNvPr>
          <p:cNvPicPr>
            <a:picLocks noChangeAspect="1"/>
          </p:cNvPicPr>
          <p:nvPr/>
        </p:nvPicPr>
        <p:blipFill>
          <a:blip r:embed="rId6"/>
          <a:srcRect l="18290" r="11958"/>
          <a:stretch/>
        </p:blipFill>
        <p:spPr>
          <a:xfrm>
            <a:off x="8856879" y="3701692"/>
            <a:ext cx="2776047" cy="2723062"/>
          </a:xfrm>
          <a:custGeom>
            <a:avLst/>
            <a:gdLst>
              <a:gd name="connsiteX0" fmla="*/ 0 w 2776047"/>
              <a:gd name="connsiteY0" fmla="*/ 0 h 2723062"/>
              <a:gd name="connsiteX1" fmla="*/ 555209 w 2776047"/>
              <a:gd name="connsiteY1" fmla="*/ 0 h 2723062"/>
              <a:gd name="connsiteX2" fmla="*/ 1138179 w 2776047"/>
              <a:gd name="connsiteY2" fmla="*/ 0 h 2723062"/>
              <a:gd name="connsiteX3" fmla="*/ 1610107 w 2776047"/>
              <a:gd name="connsiteY3" fmla="*/ 0 h 2723062"/>
              <a:gd name="connsiteX4" fmla="*/ 2082035 w 2776047"/>
              <a:gd name="connsiteY4" fmla="*/ 0 h 2723062"/>
              <a:gd name="connsiteX5" fmla="*/ 2776047 w 2776047"/>
              <a:gd name="connsiteY5" fmla="*/ 0 h 2723062"/>
              <a:gd name="connsiteX6" fmla="*/ 2776047 w 2776047"/>
              <a:gd name="connsiteY6" fmla="*/ 490151 h 2723062"/>
              <a:gd name="connsiteX7" fmla="*/ 2776047 w 2776047"/>
              <a:gd name="connsiteY7" fmla="*/ 980302 h 2723062"/>
              <a:gd name="connsiteX8" fmla="*/ 2776047 w 2776047"/>
              <a:gd name="connsiteY8" fmla="*/ 1443223 h 2723062"/>
              <a:gd name="connsiteX9" fmla="*/ 2776047 w 2776047"/>
              <a:gd name="connsiteY9" fmla="*/ 1960605 h 2723062"/>
              <a:gd name="connsiteX10" fmla="*/ 2776047 w 2776047"/>
              <a:gd name="connsiteY10" fmla="*/ 2723062 h 2723062"/>
              <a:gd name="connsiteX11" fmla="*/ 2193077 w 2776047"/>
              <a:gd name="connsiteY11" fmla="*/ 2723062 h 2723062"/>
              <a:gd name="connsiteX12" fmla="*/ 1637868 w 2776047"/>
              <a:gd name="connsiteY12" fmla="*/ 2723062 h 2723062"/>
              <a:gd name="connsiteX13" fmla="*/ 1110419 w 2776047"/>
              <a:gd name="connsiteY13" fmla="*/ 2723062 h 2723062"/>
              <a:gd name="connsiteX14" fmla="*/ 610730 w 2776047"/>
              <a:gd name="connsiteY14" fmla="*/ 2723062 h 2723062"/>
              <a:gd name="connsiteX15" fmla="*/ 0 w 2776047"/>
              <a:gd name="connsiteY15" fmla="*/ 2723062 h 2723062"/>
              <a:gd name="connsiteX16" fmla="*/ 0 w 2776047"/>
              <a:gd name="connsiteY16" fmla="*/ 2123988 h 2723062"/>
              <a:gd name="connsiteX17" fmla="*/ 0 w 2776047"/>
              <a:gd name="connsiteY17" fmla="*/ 1579376 h 2723062"/>
              <a:gd name="connsiteX18" fmla="*/ 0 w 2776047"/>
              <a:gd name="connsiteY18" fmla="*/ 1034764 h 2723062"/>
              <a:gd name="connsiteX19" fmla="*/ 0 w 2776047"/>
              <a:gd name="connsiteY19" fmla="*/ 490151 h 2723062"/>
              <a:gd name="connsiteX20" fmla="*/ 0 w 2776047"/>
              <a:gd name="connsiteY20" fmla="*/ 0 h 272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76047" h="2723062" fill="none" extrusionOk="0">
                <a:moveTo>
                  <a:pt x="0" y="0"/>
                </a:moveTo>
                <a:cubicBezTo>
                  <a:pt x="215451" y="-19486"/>
                  <a:pt x="426947" y="44825"/>
                  <a:pt x="555209" y="0"/>
                </a:cubicBezTo>
                <a:cubicBezTo>
                  <a:pt x="683471" y="-44825"/>
                  <a:pt x="900399" y="36893"/>
                  <a:pt x="1138179" y="0"/>
                </a:cubicBezTo>
                <a:cubicBezTo>
                  <a:pt x="1375959" y="-36893"/>
                  <a:pt x="1503172" y="25850"/>
                  <a:pt x="1610107" y="0"/>
                </a:cubicBezTo>
                <a:cubicBezTo>
                  <a:pt x="1717042" y="-25850"/>
                  <a:pt x="1872484" y="12185"/>
                  <a:pt x="2082035" y="0"/>
                </a:cubicBezTo>
                <a:cubicBezTo>
                  <a:pt x="2291586" y="-12185"/>
                  <a:pt x="2487595" y="66590"/>
                  <a:pt x="2776047" y="0"/>
                </a:cubicBezTo>
                <a:cubicBezTo>
                  <a:pt x="2824696" y="214250"/>
                  <a:pt x="2764765" y="338915"/>
                  <a:pt x="2776047" y="490151"/>
                </a:cubicBezTo>
                <a:cubicBezTo>
                  <a:pt x="2787329" y="641387"/>
                  <a:pt x="2752413" y="876851"/>
                  <a:pt x="2776047" y="980302"/>
                </a:cubicBezTo>
                <a:cubicBezTo>
                  <a:pt x="2799681" y="1083753"/>
                  <a:pt x="2773656" y="1214853"/>
                  <a:pt x="2776047" y="1443223"/>
                </a:cubicBezTo>
                <a:cubicBezTo>
                  <a:pt x="2778438" y="1671593"/>
                  <a:pt x="2755715" y="1706004"/>
                  <a:pt x="2776047" y="1960605"/>
                </a:cubicBezTo>
                <a:cubicBezTo>
                  <a:pt x="2796379" y="2215206"/>
                  <a:pt x="2731883" y="2481316"/>
                  <a:pt x="2776047" y="2723062"/>
                </a:cubicBezTo>
                <a:cubicBezTo>
                  <a:pt x="2589966" y="2791381"/>
                  <a:pt x="2369857" y="2658053"/>
                  <a:pt x="2193077" y="2723062"/>
                </a:cubicBezTo>
                <a:cubicBezTo>
                  <a:pt x="2016297" y="2788071"/>
                  <a:pt x="1826372" y="2711529"/>
                  <a:pt x="1637868" y="2723062"/>
                </a:cubicBezTo>
                <a:cubicBezTo>
                  <a:pt x="1449364" y="2734595"/>
                  <a:pt x="1248052" y="2694021"/>
                  <a:pt x="1110419" y="2723062"/>
                </a:cubicBezTo>
                <a:cubicBezTo>
                  <a:pt x="972786" y="2752103"/>
                  <a:pt x="852994" y="2713789"/>
                  <a:pt x="610730" y="2723062"/>
                </a:cubicBezTo>
                <a:cubicBezTo>
                  <a:pt x="368466" y="2732335"/>
                  <a:pt x="146501" y="2670807"/>
                  <a:pt x="0" y="2723062"/>
                </a:cubicBezTo>
                <a:cubicBezTo>
                  <a:pt x="-26243" y="2530884"/>
                  <a:pt x="70441" y="2344769"/>
                  <a:pt x="0" y="2123988"/>
                </a:cubicBezTo>
                <a:cubicBezTo>
                  <a:pt x="-70441" y="1903207"/>
                  <a:pt x="36339" y="1778426"/>
                  <a:pt x="0" y="1579376"/>
                </a:cubicBezTo>
                <a:cubicBezTo>
                  <a:pt x="-36339" y="1380326"/>
                  <a:pt x="38030" y="1231769"/>
                  <a:pt x="0" y="1034764"/>
                </a:cubicBezTo>
                <a:cubicBezTo>
                  <a:pt x="-38030" y="837759"/>
                  <a:pt x="42018" y="699461"/>
                  <a:pt x="0" y="490151"/>
                </a:cubicBezTo>
                <a:cubicBezTo>
                  <a:pt x="-42018" y="280841"/>
                  <a:pt x="16553" y="104822"/>
                  <a:pt x="0" y="0"/>
                </a:cubicBezTo>
                <a:close/>
              </a:path>
              <a:path w="2776047" h="2723062" stroke="0" extrusionOk="0">
                <a:moveTo>
                  <a:pt x="0" y="0"/>
                </a:moveTo>
                <a:cubicBezTo>
                  <a:pt x="244527" y="-27892"/>
                  <a:pt x="348450" y="55906"/>
                  <a:pt x="499688" y="0"/>
                </a:cubicBezTo>
                <a:cubicBezTo>
                  <a:pt x="650926" y="-55906"/>
                  <a:pt x="935657" y="1360"/>
                  <a:pt x="1082658" y="0"/>
                </a:cubicBezTo>
                <a:cubicBezTo>
                  <a:pt x="1229659" y="-1360"/>
                  <a:pt x="1457303" y="46800"/>
                  <a:pt x="1582347" y="0"/>
                </a:cubicBezTo>
                <a:cubicBezTo>
                  <a:pt x="1707391" y="-46800"/>
                  <a:pt x="1869335" y="1308"/>
                  <a:pt x="2137556" y="0"/>
                </a:cubicBezTo>
                <a:cubicBezTo>
                  <a:pt x="2405777" y="-1308"/>
                  <a:pt x="2487517" y="57357"/>
                  <a:pt x="2776047" y="0"/>
                </a:cubicBezTo>
                <a:cubicBezTo>
                  <a:pt x="2786324" y="247366"/>
                  <a:pt x="2727839" y="269509"/>
                  <a:pt x="2776047" y="517382"/>
                </a:cubicBezTo>
                <a:cubicBezTo>
                  <a:pt x="2824255" y="765255"/>
                  <a:pt x="2752857" y="853121"/>
                  <a:pt x="2776047" y="1061994"/>
                </a:cubicBezTo>
                <a:cubicBezTo>
                  <a:pt x="2799237" y="1270867"/>
                  <a:pt x="2743802" y="1435703"/>
                  <a:pt x="2776047" y="1552145"/>
                </a:cubicBezTo>
                <a:cubicBezTo>
                  <a:pt x="2808292" y="1668587"/>
                  <a:pt x="2724576" y="1857501"/>
                  <a:pt x="2776047" y="2015066"/>
                </a:cubicBezTo>
                <a:cubicBezTo>
                  <a:pt x="2827518" y="2172631"/>
                  <a:pt x="2721638" y="2446888"/>
                  <a:pt x="2776047" y="2723062"/>
                </a:cubicBezTo>
                <a:cubicBezTo>
                  <a:pt x="2612333" y="2739692"/>
                  <a:pt x="2439826" y="2679853"/>
                  <a:pt x="2304119" y="2723062"/>
                </a:cubicBezTo>
                <a:cubicBezTo>
                  <a:pt x="2168412" y="2766271"/>
                  <a:pt x="1970540" y="2694737"/>
                  <a:pt x="1721149" y="2723062"/>
                </a:cubicBezTo>
                <a:cubicBezTo>
                  <a:pt x="1471758" y="2751387"/>
                  <a:pt x="1371600" y="2718307"/>
                  <a:pt x="1165940" y="2723062"/>
                </a:cubicBezTo>
                <a:cubicBezTo>
                  <a:pt x="960280" y="2727817"/>
                  <a:pt x="868873" y="2690479"/>
                  <a:pt x="610730" y="2723062"/>
                </a:cubicBezTo>
                <a:cubicBezTo>
                  <a:pt x="352587" y="2755645"/>
                  <a:pt x="179469" y="2658183"/>
                  <a:pt x="0" y="2723062"/>
                </a:cubicBezTo>
                <a:cubicBezTo>
                  <a:pt x="-40571" y="2487895"/>
                  <a:pt x="4850" y="2411694"/>
                  <a:pt x="0" y="2123988"/>
                </a:cubicBezTo>
                <a:cubicBezTo>
                  <a:pt x="-4850" y="1836282"/>
                  <a:pt x="37720" y="1799959"/>
                  <a:pt x="0" y="1606607"/>
                </a:cubicBezTo>
                <a:cubicBezTo>
                  <a:pt x="-37720" y="1413255"/>
                  <a:pt x="40559" y="1183230"/>
                  <a:pt x="0" y="1034764"/>
                </a:cubicBezTo>
                <a:cubicBezTo>
                  <a:pt x="-40559" y="886298"/>
                  <a:pt x="43792" y="717577"/>
                  <a:pt x="0" y="490151"/>
                </a:cubicBezTo>
                <a:cubicBezTo>
                  <a:pt x="-43792" y="262725"/>
                  <a:pt x="45311" y="222098"/>
                  <a:pt x="0" y="0"/>
                </a:cubicBezTo>
                <a:close/>
              </a:path>
            </a:pathLst>
          </a:custGeom>
          <a:ln w="203200" cmpd="sng">
            <a:solidFill>
              <a:schemeClr val="bg1"/>
            </a:solidFill>
            <a:extLst>
              <a:ext uri="{C807C97D-BFC1-408E-A445-0C87EB9F89A2}">
                <ask:lineSketchStyleProps xmlns:ask="http://schemas.microsoft.com/office/drawing/2018/sketchyshapes" sd="2102420156">
                  <a:prstGeom prst="rect">
                    <a:avLst/>
                  </a:prstGeom>
                  <ask:type>
                    <ask:lineSketchScribble/>
                  </ask:type>
                </ask:lineSketchStyleProps>
              </a:ext>
            </a:extLst>
          </a:ln>
        </p:spPr>
      </p:pic>
      <p:pic>
        <p:nvPicPr>
          <p:cNvPr id="48" name="Picture 47" descr="A hand holding a cell phone&#10;&#10;Description automatically generated">
            <a:extLst>
              <a:ext uri="{FF2B5EF4-FFF2-40B4-BE49-F238E27FC236}">
                <a16:creationId xmlns:a16="http://schemas.microsoft.com/office/drawing/2014/main" id="{9AB9B0DC-7835-447B-CA21-9374203CCA93}"/>
              </a:ext>
            </a:extLst>
          </p:cNvPr>
          <p:cNvPicPr>
            <a:picLocks noChangeAspect="1"/>
          </p:cNvPicPr>
          <p:nvPr/>
        </p:nvPicPr>
        <p:blipFill>
          <a:blip r:embed="rId7"/>
          <a:stretch>
            <a:fillRect/>
          </a:stretch>
        </p:blipFill>
        <p:spPr>
          <a:xfrm>
            <a:off x="6110472" y="3682719"/>
            <a:ext cx="2742035" cy="2742035"/>
          </a:xfrm>
          <a:custGeom>
            <a:avLst/>
            <a:gdLst>
              <a:gd name="connsiteX0" fmla="*/ 0 w 2742035"/>
              <a:gd name="connsiteY0" fmla="*/ 0 h 2742035"/>
              <a:gd name="connsiteX1" fmla="*/ 603248 w 2742035"/>
              <a:gd name="connsiteY1" fmla="*/ 0 h 2742035"/>
              <a:gd name="connsiteX2" fmla="*/ 1151655 w 2742035"/>
              <a:gd name="connsiteY2" fmla="*/ 0 h 2742035"/>
              <a:gd name="connsiteX3" fmla="*/ 1700062 w 2742035"/>
              <a:gd name="connsiteY3" fmla="*/ 0 h 2742035"/>
              <a:gd name="connsiteX4" fmla="*/ 2248469 w 2742035"/>
              <a:gd name="connsiteY4" fmla="*/ 0 h 2742035"/>
              <a:gd name="connsiteX5" fmla="*/ 2742035 w 2742035"/>
              <a:gd name="connsiteY5" fmla="*/ 0 h 2742035"/>
              <a:gd name="connsiteX6" fmla="*/ 2742035 w 2742035"/>
              <a:gd name="connsiteY6" fmla="*/ 466146 h 2742035"/>
              <a:gd name="connsiteX7" fmla="*/ 2742035 w 2742035"/>
              <a:gd name="connsiteY7" fmla="*/ 959712 h 2742035"/>
              <a:gd name="connsiteX8" fmla="*/ 2742035 w 2742035"/>
              <a:gd name="connsiteY8" fmla="*/ 1480699 h 2742035"/>
              <a:gd name="connsiteX9" fmla="*/ 2742035 w 2742035"/>
              <a:gd name="connsiteY9" fmla="*/ 2001686 h 2742035"/>
              <a:gd name="connsiteX10" fmla="*/ 2742035 w 2742035"/>
              <a:gd name="connsiteY10" fmla="*/ 2742035 h 2742035"/>
              <a:gd name="connsiteX11" fmla="*/ 2193628 w 2742035"/>
              <a:gd name="connsiteY11" fmla="*/ 2742035 h 2742035"/>
              <a:gd name="connsiteX12" fmla="*/ 1645221 w 2742035"/>
              <a:gd name="connsiteY12" fmla="*/ 2742035 h 2742035"/>
              <a:gd name="connsiteX13" fmla="*/ 1069394 w 2742035"/>
              <a:gd name="connsiteY13" fmla="*/ 2742035 h 2742035"/>
              <a:gd name="connsiteX14" fmla="*/ 520987 w 2742035"/>
              <a:gd name="connsiteY14" fmla="*/ 2742035 h 2742035"/>
              <a:gd name="connsiteX15" fmla="*/ 0 w 2742035"/>
              <a:gd name="connsiteY15" fmla="*/ 2742035 h 2742035"/>
              <a:gd name="connsiteX16" fmla="*/ 0 w 2742035"/>
              <a:gd name="connsiteY16" fmla="*/ 2166208 h 2742035"/>
              <a:gd name="connsiteX17" fmla="*/ 0 w 2742035"/>
              <a:gd name="connsiteY17" fmla="*/ 1700062 h 2742035"/>
              <a:gd name="connsiteX18" fmla="*/ 0 w 2742035"/>
              <a:gd name="connsiteY18" fmla="*/ 1206495 h 2742035"/>
              <a:gd name="connsiteX19" fmla="*/ 0 w 2742035"/>
              <a:gd name="connsiteY19" fmla="*/ 685509 h 2742035"/>
              <a:gd name="connsiteX20" fmla="*/ 0 w 2742035"/>
              <a:gd name="connsiteY20" fmla="*/ 0 h 274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42035" h="2742035" fill="none" extrusionOk="0">
                <a:moveTo>
                  <a:pt x="0" y="0"/>
                </a:moveTo>
                <a:cubicBezTo>
                  <a:pt x="254597" y="-45854"/>
                  <a:pt x="324459" y="55154"/>
                  <a:pt x="603248" y="0"/>
                </a:cubicBezTo>
                <a:cubicBezTo>
                  <a:pt x="882037" y="-55154"/>
                  <a:pt x="949272" y="18316"/>
                  <a:pt x="1151655" y="0"/>
                </a:cubicBezTo>
                <a:cubicBezTo>
                  <a:pt x="1354038" y="-18316"/>
                  <a:pt x="1566660" y="46499"/>
                  <a:pt x="1700062" y="0"/>
                </a:cubicBezTo>
                <a:cubicBezTo>
                  <a:pt x="1833464" y="-46499"/>
                  <a:pt x="2073595" y="57335"/>
                  <a:pt x="2248469" y="0"/>
                </a:cubicBezTo>
                <a:cubicBezTo>
                  <a:pt x="2423343" y="-57335"/>
                  <a:pt x="2569735" y="37031"/>
                  <a:pt x="2742035" y="0"/>
                </a:cubicBezTo>
                <a:cubicBezTo>
                  <a:pt x="2775386" y="120256"/>
                  <a:pt x="2689390" y="239218"/>
                  <a:pt x="2742035" y="466146"/>
                </a:cubicBezTo>
                <a:cubicBezTo>
                  <a:pt x="2794680" y="693074"/>
                  <a:pt x="2737912" y="744599"/>
                  <a:pt x="2742035" y="959712"/>
                </a:cubicBezTo>
                <a:cubicBezTo>
                  <a:pt x="2746158" y="1174825"/>
                  <a:pt x="2701659" y="1289901"/>
                  <a:pt x="2742035" y="1480699"/>
                </a:cubicBezTo>
                <a:cubicBezTo>
                  <a:pt x="2782411" y="1671497"/>
                  <a:pt x="2720048" y="1776727"/>
                  <a:pt x="2742035" y="2001686"/>
                </a:cubicBezTo>
                <a:cubicBezTo>
                  <a:pt x="2764022" y="2226645"/>
                  <a:pt x="2671639" y="2565743"/>
                  <a:pt x="2742035" y="2742035"/>
                </a:cubicBezTo>
                <a:cubicBezTo>
                  <a:pt x="2528826" y="2759703"/>
                  <a:pt x="2381146" y="2713685"/>
                  <a:pt x="2193628" y="2742035"/>
                </a:cubicBezTo>
                <a:cubicBezTo>
                  <a:pt x="2006110" y="2770385"/>
                  <a:pt x="1798623" y="2705009"/>
                  <a:pt x="1645221" y="2742035"/>
                </a:cubicBezTo>
                <a:cubicBezTo>
                  <a:pt x="1491819" y="2779061"/>
                  <a:pt x="1327704" y="2674516"/>
                  <a:pt x="1069394" y="2742035"/>
                </a:cubicBezTo>
                <a:cubicBezTo>
                  <a:pt x="811084" y="2809554"/>
                  <a:pt x="707192" y="2703083"/>
                  <a:pt x="520987" y="2742035"/>
                </a:cubicBezTo>
                <a:cubicBezTo>
                  <a:pt x="334782" y="2780987"/>
                  <a:pt x="241175" y="2702022"/>
                  <a:pt x="0" y="2742035"/>
                </a:cubicBezTo>
                <a:cubicBezTo>
                  <a:pt x="-7502" y="2582343"/>
                  <a:pt x="59360" y="2417963"/>
                  <a:pt x="0" y="2166208"/>
                </a:cubicBezTo>
                <a:cubicBezTo>
                  <a:pt x="-59360" y="1914453"/>
                  <a:pt x="44397" y="1801421"/>
                  <a:pt x="0" y="1700062"/>
                </a:cubicBezTo>
                <a:cubicBezTo>
                  <a:pt x="-44397" y="1598703"/>
                  <a:pt x="58608" y="1345780"/>
                  <a:pt x="0" y="1206495"/>
                </a:cubicBezTo>
                <a:cubicBezTo>
                  <a:pt x="-58608" y="1067210"/>
                  <a:pt x="50814" y="919306"/>
                  <a:pt x="0" y="685509"/>
                </a:cubicBezTo>
                <a:cubicBezTo>
                  <a:pt x="-50814" y="451712"/>
                  <a:pt x="76160" y="314114"/>
                  <a:pt x="0" y="0"/>
                </a:cubicBezTo>
                <a:close/>
              </a:path>
              <a:path w="2742035" h="2742035" stroke="0" extrusionOk="0">
                <a:moveTo>
                  <a:pt x="0" y="0"/>
                </a:moveTo>
                <a:cubicBezTo>
                  <a:pt x="186170" y="-17897"/>
                  <a:pt x="308950" y="1590"/>
                  <a:pt x="493566" y="0"/>
                </a:cubicBezTo>
                <a:cubicBezTo>
                  <a:pt x="678182" y="-1590"/>
                  <a:pt x="859052" y="33883"/>
                  <a:pt x="959712" y="0"/>
                </a:cubicBezTo>
                <a:cubicBezTo>
                  <a:pt x="1060372" y="-33883"/>
                  <a:pt x="1342416" y="5167"/>
                  <a:pt x="1480699" y="0"/>
                </a:cubicBezTo>
                <a:cubicBezTo>
                  <a:pt x="1618982" y="-5167"/>
                  <a:pt x="1799190" y="16167"/>
                  <a:pt x="1946845" y="0"/>
                </a:cubicBezTo>
                <a:cubicBezTo>
                  <a:pt x="2094500" y="-16167"/>
                  <a:pt x="2567920" y="52404"/>
                  <a:pt x="2742035" y="0"/>
                </a:cubicBezTo>
                <a:cubicBezTo>
                  <a:pt x="2764777" y="244866"/>
                  <a:pt x="2686817" y="347717"/>
                  <a:pt x="2742035" y="520987"/>
                </a:cubicBezTo>
                <a:cubicBezTo>
                  <a:pt x="2797253" y="694257"/>
                  <a:pt x="2727728" y="861354"/>
                  <a:pt x="2742035" y="1069394"/>
                </a:cubicBezTo>
                <a:cubicBezTo>
                  <a:pt x="2756342" y="1277434"/>
                  <a:pt x="2695429" y="1467987"/>
                  <a:pt x="2742035" y="1672641"/>
                </a:cubicBezTo>
                <a:cubicBezTo>
                  <a:pt x="2788641" y="1877295"/>
                  <a:pt x="2716471" y="1977043"/>
                  <a:pt x="2742035" y="2138787"/>
                </a:cubicBezTo>
                <a:cubicBezTo>
                  <a:pt x="2767599" y="2300531"/>
                  <a:pt x="2695538" y="2460077"/>
                  <a:pt x="2742035" y="2742035"/>
                </a:cubicBezTo>
                <a:cubicBezTo>
                  <a:pt x="2496271" y="2771112"/>
                  <a:pt x="2352960" y="2685672"/>
                  <a:pt x="2193628" y="2742035"/>
                </a:cubicBezTo>
                <a:cubicBezTo>
                  <a:pt x="2034296" y="2798398"/>
                  <a:pt x="1793972" y="2740178"/>
                  <a:pt x="1590380" y="2742035"/>
                </a:cubicBezTo>
                <a:cubicBezTo>
                  <a:pt x="1386788" y="2743892"/>
                  <a:pt x="1295204" y="2685550"/>
                  <a:pt x="1014553" y="2742035"/>
                </a:cubicBezTo>
                <a:cubicBezTo>
                  <a:pt x="733902" y="2798520"/>
                  <a:pt x="272464" y="2732980"/>
                  <a:pt x="0" y="2742035"/>
                </a:cubicBezTo>
                <a:cubicBezTo>
                  <a:pt x="-39279" y="2578512"/>
                  <a:pt x="4473" y="2391942"/>
                  <a:pt x="0" y="2221048"/>
                </a:cubicBezTo>
                <a:cubicBezTo>
                  <a:pt x="-4473" y="2050154"/>
                  <a:pt x="22694" y="1904444"/>
                  <a:pt x="0" y="1700062"/>
                </a:cubicBezTo>
                <a:cubicBezTo>
                  <a:pt x="-22694" y="1495680"/>
                  <a:pt x="51194" y="1313843"/>
                  <a:pt x="0" y="1206495"/>
                </a:cubicBezTo>
                <a:cubicBezTo>
                  <a:pt x="-51194" y="1099147"/>
                  <a:pt x="55526" y="836194"/>
                  <a:pt x="0" y="603248"/>
                </a:cubicBezTo>
                <a:cubicBezTo>
                  <a:pt x="-55526" y="370302"/>
                  <a:pt x="18242" y="241119"/>
                  <a:pt x="0" y="0"/>
                </a:cubicBezTo>
                <a:close/>
              </a:path>
            </a:pathLst>
          </a:custGeom>
          <a:ln w="203200" cmpd="sng">
            <a:solidFill>
              <a:schemeClr val="bg1"/>
            </a:solidFill>
            <a:extLst>
              <a:ext uri="{C807C97D-BFC1-408E-A445-0C87EB9F89A2}">
                <ask:lineSketchStyleProps xmlns:ask="http://schemas.microsoft.com/office/drawing/2018/sketchyshapes" sd="3258006400">
                  <a:prstGeom prst="rect">
                    <a:avLst/>
                  </a:prstGeom>
                  <ask:type>
                    <ask:lineSketchScribble/>
                  </ask:type>
                </ask:lineSketchStyleProps>
              </a:ext>
            </a:extLst>
          </a:ln>
        </p:spPr>
      </p:pic>
      <p:sp>
        <p:nvSpPr>
          <p:cNvPr id="57" name="TextBox 56">
            <a:extLst>
              <a:ext uri="{FF2B5EF4-FFF2-40B4-BE49-F238E27FC236}">
                <a16:creationId xmlns:a16="http://schemas.microsoft.com/office/drawing/2014/main" id="{AAD5C3E9-20B1-ED76-8FA1-1CE6EBA9F470}"/>
              </a:ext>
            </a:extLst>
          </p:cNvPr>
          <p:cNvSpPr txBox="1"/>
          <p:nvPr/>
        </p:nvSpPr>
        <p:spPr>
          <a:xfrm>
            <a:off x="11919098" y="6517749"/>
            <a:ext cx="542260" cy="369332"/>
          </a:xfrm>
          <a:prstGeom prst="rect">
            <a:avLst/>
          </a:prstGeom>
          <a:noFill/>
        </p:spPr>
        <p:txBody>
          <a:bodyPr wrap="square" rtlCol="0">
            <a:spAutoFit/>
          </a:bodyPr>
          <a:lstStyle/>
          <a:p>
            <a:r>
              <a:rPr lang="en-US" dirty="0">
                <a:latin typeface="Gotham Condensed Ultra" pitchFamily="2" charset="0"/>
              </a:rPr>
              <a:t>1</a:t>
            </a:r>
          </a:p>
        </p:txBody>
      </p:sp>
      <p:pic>
        <p:nvPicPr>
          <p:cNvPr id="2" name="Picture 2" descr="Sitecore Development - Web Development | CSI Media">
            <a:extLst>
              <a:ext uri="{FF2B5EF4-FFF2-40B4-BE49-F238E27FC236}">
                <a16:creationId xmlns:a16="http://schemas.microsoft.com/office/drawing/2014/main" id="{1FEEA6B8-686F-AF04-0CC8-28E21BF16F48}"/>
              </a:ext>
            </a:extLst>
          </p:cNvPr>
          <p:cNvPicPr>
            <a:picLocks noChangeAspect="1" noChangeArrowheads="1"/>
          </p:cNvPicPr>
          <p:nvPr/>
        </p:nvPicPr>
        <p:blipFill rotWithShape="1">
          <a:blip r:embed="rId8">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10668000" y="50800"/>
            <a:ext cx="1501938" cy="454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19565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B68A4B2-1277-D388-ED1E-B2BF9B6B4281}"/>
              </a:ext>
            </a:extLst>
          </p:cNvPr>
          <p:cNvSpPr/>
          <p:nvPr/>
        </p:nvSpPr>
        <p:spPr>
          <a:xfrm rot="202680">
            <a:off x="-954937" y="3832575"/>
            <a:ext cx="13784879" cy="2932122"/>
          </a:xfrm>
          <a:custGeom>
            <a:avLst/>
            <a:gdLst>
              <a:gd name="connsiteX0" fmla="*/ 0 w 13784879"/>
              <a:gd name="connsiteY0" fmla="*/ 0 h 2932122"/>
              <a:gd name="connsiteX1" fmla="*/ 875040 w 13784879"/>
              <a:gd name="connsiteY1" fmla="*/ 0 h 2932122"/>
              <a:gd name="connsiteX2" fmla="*/ 1750080 w 13784879"/>
              <a:gd name="connsiteY2" fmla="*/ 0 h 2932122"/>
              <a:gd name="connsiteX3" fmla="*/ 2073725 w 13784879"/>
              <a:gd name="connsiteY3" fmla="*/ 0 h 2932122"/>
              <a:gd name="connsiteX4" fmla="*/ 2397370 w 13784879"/>
              <a:gd name="connsiteY4" fmla="*/ 0 h 2932122"/>
              <a:gd name="connsiteX5" fmla="*/ 3134562 w 13784879"/>
              <a:gd name="connsiteY5" fmla="*/ 0 h 2932122"/>
              <a:gd name="connsiteX6" fmla="*/ 4009602 w 13784879"/>
              <a:gd name="connsiteY6" fmla="*/ 0 h 2932122"/>
              <a:gd name="connsiteX7" fmla="*/ 4195398 w 13784879"/>
              <a:gd name="connsiteY7" fmla="*/ 0 h 2932122"/>
              <a:gd name="connsiteX8" fmla="*/ 4794741 w 13784879"/>
              <a:gd name="connsiteY8" fmla="*/ 0 h 2932122"/>
              <a:gd name="connsiteX9" fmla="*/ 5669781 w 13784879"/>
              <a:gd name="connsiteY9" fmla="*/ 0 h 2932122"/>
              <a:gd name="connsiteX10" fmla="*/ 6131274 w 13784879"/>
              <a:gd name="connsiteY10" fmla="*/ 0 h 2932122"/>
              <a:gd name="connsiteX11" fmla="*/ 6454919 w 13784879"/>
              <a:gd name="connsiteY11" fmla="*/ 0 h 2932122"/>
              <a:gd name="connsiteX12" fmla="*/ 7054262 w 13784879"/>
              <a:gd name="connsiteY12" fmla="*/ 0 h 2932122"/>
              <a:gd name="connsiteX13" fmla="*/ 7653605 w 13784879"/>
              <a:gd name="connsiteY13" fmla="*/ 0 h 2932122"/>
              <a:gd name="connsiteX14" fmla="*/ 7977250 w 13784879"/>
              <a:gd name="connsiteY14" fmla="*/ 0 h 2932122"/>
              <a:gd name="connsiteX15" fmla="*/ 8300895 w 13784879"/>
              <a:gd name="connsiteY15" fmla="*/ 0 h 2932122"/>
              <a:gd name="connsiteX16" fmla="*/ 8486691 w 13784879"/>
              <a:gd name="connsiteY16" fmla="*/ 0 h 2932122"/>
              <a:gd name="connsiteX17" fmla="*/ 9223882 w 13784879"/>
              <a:gd name="connsiteY17" fmla="*/ 0 h 2932122"/>
              <a:gd name="connsiteX18" fmla="*/ 9961073 w 13784879"/>
              <a:gd name="connsiteY18" fmla="*/ 0 h 2932122"/>
              <a:gd name="connsiteX19" fmla="*/ 10284718 w 13784879"/>
              <a:gd name="connsiteY19" fmla="*/ 0 h 2932122"/>
              <a:gd name="connsiteX20" fmla="*/ 10746212 w 13784879"/>
              <a:gd name="connsiteY20" fmla="*/ 0 h 2932122"/>
              <a:gd name="connsiteX21" fmla="*/ 10932008 w 13784879"/>
              <a:gd name="connsiteY21" fmla="*/ 0 h 2932122"/>
              <a:gd name="connsiteX22" fmla="*/ 11255653 w 13784879"/>
              <a:gd name="connsiteY22" fmla="*/ 0 h 2932122"/>
              <a:gd name="connsiteX23" fmla="*/ 11854996 w 13784879"/>
              <a:gd name="connsiteY23" fmla="*/ 0 h 2932122"/>
              <a:gd name="connsiteX24" fmla="*/ 12316490 w 13784879"/>
              <a:gd name="connsiteY24" fmla="*/ 0 h 2932122"/>
              <a:gd name="connsiteX25" fmla="*/ 12640135 w 13784879"/>
              <a:gd name="connsiteY25" fmla="*/ 0 h 2932122"/>
              <a:gd name="connsiteX26" fmla="*/ 13239477 w 13784879"/>
              <a:gd name="connsiteY26" fmla="*/ 0 h 2932122"/>
              <a:gd name="connsiteX27" fmla="*/ 13784879 w 13784879"/>
              <a:gd name="connsiteY27" fmla="*/ 0 h 2932122"/>
              <a:gd name="connsiteX28" fmla="*/ 13784879 w 13784879"/>
              <a:gd name="connsiteY28" fmla="*/ 615746 h 2932122"/>
              <a:gd name="connsiteX29" fmla="*/ 13784879 w 13784879"/>
              <a:gd name="connsiteY29" fmla="*/ 1260812 h 2932122"/>
              <a:gd name="connsiteX30" fmla="*/ 13784879 w 13784879"/>
              <a:gd name="connsiteY30" fmla="*/ 1847237 h 2932122"/>
              <a:gd name="connsiteX31" fmla="*/ 13784879 w 13784879"/>
              <a:gd name="connsiteY31" fmla="*/ 2932122 h 2932122"/>
              <a:gd name="connsiteX32" fmla="*/ 13047688 w 13784879"/>
              <a:gd name="connsiteY32" fmla="*/ 2932122 h 2932122"/>
              <a:gd name="connsiteX33" fmla="*/ 12586194 w 13784879"/>
              <a:gd name="connsiteY33" fmla="*/ 2932122 h 2932122"/>
              <a:gd name="connsiteX34" fmla="*/ 11986851 w 13784879"/>
              <a:gd name="connsiteY34" fmla="*/ 2932122 h 2932122"/>
              <a:gd name="connsiteX35" fmla="*/ 11801055 w 13784879"/>
              <a:gd name="connsiteY35" fmla="*/ 2932122 h 2932122"/>
              <a:gd name="connsiteX36" fmla="*/ 11339561 w 13784879"/>
              <a:gd name="connsiteY36" fmla="*/ 2932122 h 2932122"/>
              <a:gd name="connsiteX37" fmla="*/ 10602370 w 13784879"/>
              <a:gd name="connsiteY37" fmla="*/ 2932122 h 2932122"/>
              <a:gd name="connsiteX38" fmla="*/ 9727330 w 13784879"/>
              <a:gd name="connsiteY38" fmla="*/ 2932122 h 2932122"/>
              <a:gd name="connsiteX39" fmla="*/ 8990138 w 13784879"/>
              <a:gd name="connsiteY39" fmla="*/ 2932122 h 2932122"/>
              <a:gd name="connsiteX40" fmla="*/ 8666493 w 13784879"/>
              <a:gd name="connsiteY40" fmla="*/ 2932122 h 2932122"/>
              <a:gd name="connsiteX41" fmla="*/ 8342849 w 13784879"/>
              <a:gd name="connsiteY41" fmla="*/ 2932122 h 2932122"/>
              <a:gd name="connsiteX42" fmla="*/ 7743506 w 13784879"/>
              <a:gd name="connsiteY42" fmla="*/ 2932122 h 2932122"/>
              <a:gd name="connsiteX43" fmla="*/ 7557710 w 13784879"/>
              <a:gd name="connsiteY43" fmla="*/ 2932122 h 2932122"/>
              <a:gd name="connsiteX44" fmla="*/ 6682670 w 13784879"/>
              <a:gd name="connsiteY44" fmla="*/ 2932122 h 2932122"/>
              <a:gd name="connsiteX45" fmla="*/ 5945478 w 13784879"/>
              <a:gd name="connsiteY45" fmla="*/ 2932122 h 2932122"/>
              <a:gd name="connsiteX46" fmla="*/ 5346136 w 13784879"/>
              <a:gd name="connsiteY46" fmla="*/ 2932122 h 2932122"/>
              <a:gd name="connsiteX47" fmla="*/ 4608944 w 13784879"/>
              <a:gd name="connsiteY47" fmla="*/ 2932122 h 2932122"/>
              <a:gd name="connsiteX48" fmla="*/ 3733904 w 13784879"/>
              <a:gd name="connsiteY48" fmla="*/ 2932122 h 2932122"/>
              <a:gd name="connsiteX49" fmla="*/ 3410259 w 13784879"/>
              <a:gd name="connsiteY49" fmla="*/ 2932122 h 2932122"/>
              <a:gd name="connsiteX50" fmla="*/ 2535219 w 13784879"/>
              <a:gd name="connsiteY50" fmla="*/ 2932122 h 2932122"/>
              <a:gd name="connsiteX51" fmla="*/ 1935876 w 13784879"/>
              <a:gd name="connsiteY51" fmla="*/ 2932122 h 2932122"/>
              <a:gd name="connsiteX52" fmla="*/ 1750080 w 13784879"/>
              <a:gd name="connsiteY52" fmla="*/ 2932122 h 2932122"/>
              <a:gd name="connsiteX53" fmla="*/ 1426435 w 13784879"/>
              <a:gd name="connsiteY53" fmla="*/ 2932122 h 2932122"/>
              <a:gd name="connsiteX54" fmla="*/ 1102790 w 13784879"/>
              <a:gd name="connsiteY54" fmla="*/ 2932122 h 2932122"/>
              <a:gd name="connsiteX55" fmla="*/ 0 w 13784879"/>
              <a:gd name="connsiteY55" fmla="*/ 2932122 h 2932122"/>
              <a:gd name="connsiteX56" fmla="*/ 0 w 13784879"/>
              <a:gd name="connsiteY56" fmla="*/ 2433661 h 2932122"/>
              <a:gd name="connsiteX57" fmla="*/ 0 w 13784879"/>
              <a:gd name="connsiteY57" fmla="*/ 1788594 h 2932122"/>
              <a:gd name="connsiteX58" fmla="*/ 0 w 13784879"/>
              <a:gd name="connsiteY58" fmla="*/ 1143528 h 2932122"/>
              <a:gd name="connsiteX59" fmla="*/ 0 w 13784879"/>
              <a:gd name="connsiteY59" fmla="*/ 557103 h 2932122"/>
              <a:gd name="connsiteX60" fmla="*/ 0 w 13784879"/>
              <a:gd name="connsiteY60" fmla="*/ 0 h 293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3784879" h="2932122" fill="none" extrusionOk="0">
                <a:moveTo>
                  <a:pt x="0" y="0"/>
                </a:moveTo>
                <a:cubicBezTo>
                  <a:pt x="176538" y="-77126"/>
                  <a:pt x="665982" y="41757"/>
                  <a:pt x="875040" y="0"/>
                </a:cubicBezTo>
                <a:cubicBezTo>
                  <a:pt x="1084098" y="-41757"/>
                  <a:pt x="1556896" y="15586"/>
                  <a:pt x="1750080" y="0"/>
                </a:cubicBezTo>
                <a:cubicBezTo>
                  <a:pt x="1943264" y="-15586"/>
                  <a:pt x="1973560" y="19882"/>
                  <a:pt x="2073725" y="0"/>
                </a:cubicBezTo>
                <a:cubicBezTo>
                  <a:pt x="2173891" y="-19882"/>
                  <a:pt x="2305870" y="25273"/>
                  <a:pt x="2397370" y="0"/>
                </a:cubicBezTo>
                <a:cubicBezTo>
                  <a:pt x="2488870" y="-25273"/>
                  <a:pt x="2983994" y="14921"/>
                  <a:pt x="3134562" y="0"/>
                </a:cubicBezTo>
                <a:cubicBezTo>
                  <a:pt x="3285130" y="-14921"/>
                  <a:pt x="3648354" y="64376"/>
                  <a:pt x="4009602" y="0"/>
                </a:cubicBezTo>
                <a:cubicBezTo>
                  <a:pt x="4370850" y="-64376"/>
                  <a:pt x="4132091" y="9008"/>
                  <a:pt x="4195398" y="0"/>
                </a:cubicBezTo>
                <a:cubicBezTo>
                  <a:pt x="4258705" y="-9008"/>
                  <a:pt x="4520887" y="60243"/>
                  <a:pt x="4794741" y="0"/>
                </a:cubicBezTo>
                <a:cubicBezTo>
                  <a:pt x="5068595" y="-60243"/>
                  <a:pt x="5322795" y="100121"/>
                  <a:pt x="5669781" y="0"/>
                </a:cubicBezTo>
                <a:cubicBezTo>
                  <a:pt x="6016767" y="-100121"/>
                  <a:pt x="5901446" y="13902"/>
                  <a:pt x="6131274" y="0"/>
                </a:cubicBezTo>
                <a:cubicBezTo>
                  <a:pt x="6361102" y="-13902"/>
                  <a:pt x="6381285" y="15045"/>
                  <a:pt x="6454919" y="0"/>
                </a:cubicBezTo>
                <a:cubicBezTo>
                  <a:pt x="6528554" y="-15045"/>
                  <a:pt x="6859480" y="65222"/>
                  <a:pt x="7054262" y="0"/>
                </a:cubicBezTo>
                <a:cubicBezTo>
                  <a:pt x="7249044" y="-65222"/>
                  <a:pt x="7517478" y="3405"/>
                  <a:pt x="7653605" y="0"/>
                </a:cubicBezTo>
                <a:cubicBezTo>
                  <a:pt x="7789732" y="-3405"/>
                  <a:pt x="7902998" y="9812"/>
                  <a:pt x="7977250" y="0"/>
                </a:cubicBezTo>
                <a:cubicBezTo>
                  <a:pt x="8051503" y="-9812"/>
                  <a:pt x="8167633" y="27480"/>
                  <a:pt x="8300895" y="0"/>
                </a:cubicBezTo>
                <a:cubicBezTo>
                  <a:pt x="8434157" y="-27480"/>
                  <a:pt x="8400580" y="5421"/>
                  <a:pt x="8486691" y="0"/>
                </a:cubicBezTo>
                <a:cubicBezTo>
                  <a:pt x="8572802" y="-5421"/>
                  <a:pt x="8971341" y="23217"/>
                  <a:pt x="9223882" y="0"/>
                </a:cubicBezTo>
                <a:cubicBezTo>
                  <a:pt x="9476423" y="-23217"/>
                  <a:pt x="9692447" y="31589"/>
                  <a:pt x="9961073" y="0"/>
                </a:cubicBezTo>
                <a:cubicBezTo>
                  <a:pt x="10229699" y="-31589"/>
                  <a:pt x="10185958" y="21093"/>
                  <a:pt x="10284718" y="0"/>
                </a:cubicBezTo>
                <a:cubicBezTo>
                  <a:pt x="10383478" y="-21093"/>
                  <a:pt x="10525392" y="34472"/>
                  <a:pt x="10746212" y="0"/>
                </a:cubicBezTo>
                <a:cubicBezTo>
                  <a:pt x="10967032" y="-34472"/>
                  <a:pt x="10840446" y="19113"/>
                  <a:pt x="10932008" y="0"/>
                </a:cubicBezTo>
                <a:cubicBezTo>
                  <a:pt x="11023570" y="-19113"/>
                  <a:pt x="11124902" y="25461"/>
                  <a:pt x="11255653" y="0"/>
                </a:cubicBezTo>
                <a:cubicBezTo>
                  <a:pt x="11386405" y="-25461"/>
                  <a:pt x="11684728" y="6262"/>
                  <a:pt x="11854996" y="0"/>
                </a:cubicBezTo>
                <a:cubicBezTo>
                  <a:pt x="12025264" y="-6262"/>
                  <a:pt x="12092964" y="48645"/>
                  <a:pt x="12316490" y="0"/>
                </a:cubicBezTo>
                <a:cubicBezTo>
                  <a:pt x="12540016" y="-48645"/>
                  <a:pt x="12543547" y="4011"/>
                  <a:pt x="12640135" y="0"/>
                </a:cubicBezTo>
                <a:cubicBezTo>
                  <a:pt x="12736724" y="-4011"/>
                  <a:pt x="13069601" y="39675"/>
                  <a:pt x="13239477" y="0"/>
                </a:cubicBezTo>
                <a:cubicBezTo>
                  <a:pt x="13409353" y="-39675"/>
                  <a:pt x="13549375" y="14229"/>
                  <a:pt x="13784879" y="0"/>
                </a:cubicBezTo>
                <a:cubicBezTo>
                  <a:pt x="13804328" y="212985"/>
                  <a:pt x="13780372" y="391151"/>
                  <a:pt x="13784879" y="615746"/>
                </a:cubicBezTo>
                <a:cubicBezTo>
                  <a:pt x="13789386" y="840341"/>
                  <a:pt x="13712623" y="985968"/>
                  <a:pt x="13784879" y="1260812"/>
                </a:cubicBezTo>
                <a:cubicBezTo>
                  <a:pt x="13857135" y="1535656"/>
                  <a:pt x="13756745" y="1623469"/>
                  <a:pt x="13784879" y="1847237"/>
                </a:cubicBezTo>
                <a:cubicBezTo>
                  <a:pt x="13813013" y="2071005"/>
                  <a:pt x="13682693" y="2609451"/>
                  <a:pt x="13784879" y="2932122"/>
                </a:cubicBezTo>
                <a:cubicBezTo>
                  <a:pt x="13427826" y="3016746"/>
                  <a:pt x="13337436" y="2911305"/>
                  <a:pt x="13047688" y="2932122"/>
                </a:cubicBezTo>
                <a:cubicBezTo>
                  <a:pt x="12757940" y="2952939"/>
                  <a:pt x="12727744" y="2903844"/>
                  <a:pt x="12586194" y="2932122"/>
                </a:cubicBezTo>
                <a:cubicBezTo>
                  <a:pt x="12444644" y="2960400"/>
                  <a:pt x="12211008" y="2920908"/>
                  <a:pt x="11986851" y="2932122"/>
                </a:cubicBezTo>
                <a:cubicBezTo>
                  <a:pt x="11762694" y="2943336"/>
                  <a:pt x="11893833" y="2910227"/>
                  <a:pt x="11801055" y="2932122"/>
                </a:cubicBezTo>
                <a:cubicBezTo>
                  <a:pt x="11708277" y="2954017"/>
                  <a:pt x="11481632" y="2922723"/>
                  <a:pt x="11339561" y="2932122"/>
                </a:cubicBezTo>
                <a:cubicBezTo>
                  <a:pt x="11197490" y="2941521"/>
                  <a:pt x="10888591" y="2869883"/>
                  <a:pt x="10602370" y="2932122"/>
                </a:cubicBezTo>
                <a:cubicBezTo>
                  <a:pt x="10316149" y="2994361"/>
                  <a:pt x="9999765" y="2889298"/>
                  <a:pt x="9727330" y="2932122"/>
                </a:cubicBezTo>
                <a:cubicBezTo>
                  <a:pt x="9454895" y="2974946"/>
                  <a:pt x="9275731" y="2846372"/>
                  <a:pt x="8990138" y="2932122"/>
                </a:cubicBezTo>
                <a:cubicBezTo>
                  <a:pt x="8704545" y="3017872"/>
                  <a:pt x="8741173" y="2897205"/>
                  <a:pt x="8666493" y="2932122"/>
                </a:cubicBezTo>
                <a:cubicBezTo>
                  <a:pt x="8591813" y="2967039"/>
                  <a:pt x="8472603" y="2901100"/>
                  <a:pt x="8342849" y="2932122"/>
                </a:cubicBezTo>
                <a:cubicBezTo>
                  <a:pt x="8213095" y="2963144"/>
                  <a:pt x="8022718" y="2886689"/>
                  <a:pt x="7743506" y="2932122"/>
                </a:cubicBezTo>
                <a:cubicBezTo>
                  <a:pt x="7464294" y="2977555"/>
                  <a:pt x="7648348" y="2930294"/>
                  <a:pt x="7557710" y="2932122"/>
                </a:cubicBezTo>
                <a:cubicBezTo>
                  <a:pt x="7467072" y="2933950"/>
                  <a:pt x="6915140" y="2898795"/>
                  <a:pt x="6682670" y="2932122"/>
                </a:cubicBezTo>
                <a:cubicBezTo>
                  <a:pt x="6450200" y="2965449"/>
                  <a:pt x="6312521" y="2913165"/>
                  <a:pt x="5945478" y="2932122"/>
                </a:cubicBezTo>
                <a:cubicBezTo>
                  <a:pt x="5578435" y="2951079"/>
                  <a:pt x="5642322" y="2898593"/>
                  <a:pt x="5346136" y="2932122"/>
                </a:cubicBezTo>
                <a:cubicBezTo>
                  <a:pt x="5049950" y="2965651"/>
                  <a:pt x="4790097" y="2929787"/>
                  <a:pt x="4608944" y="2932122"/>
                </a:cubicBezTo>
                <a:cubicBezTo>
                  <a:pt x="4427791" y="2934457"/>
                  <a:pt x="4057842" y="2898296"/>
                  <a:pt x="3733904" y="2932122"/>
                </a:cubicBezTo>
                <a:cubicBezTo>
                  <a:pt x="3409966" y="2965948"/>
                  <a:pt x="3504556" y="2922648"/>
                  <a:pt x="3410259" y="2932122"/>
                </a:cubicBezTo>
                <a:cubicBezTo>
                  <a:pt x="3315962" y="2941596"/>
                  <a:pt x="2860783" y="2900572"/>
                  <a:pt x="2535219" y="2932122"/>
                </a:cubicBezTo>
                <a:cubicBezTo>
                  <a:pt x="2209655" y="2963672"/>
                  <a:pt x="2118199" y="2914009"/>
                  <a:pt x="1935876" y="2932122"/>
                </a:cubicBezTo>
                <a:cubicBezTo>
                  <a:pt x="1753553" y="2950235"/>
                  <a:pt x="1810832" y="2918424"/>
                  <a:pt x="1750080" y="2932122"/>
                </a:cubicBezTo>
                <a:cubicBezTo>
                  <a:pt x="1689328" y="2945820"/>
                  <a:pt x="1585644" y="2929754"/>
                  <a:pt x="1426435" y="2932122"/>
                </a:cubicBezTo>
                <a:cubicBezTo>
                  <a:pt x="1267226" y="2934490"/>
                  <a:pt x="1238517" y="2925336"/>
                  <a:pt x="1102790" y="2932122"/>
                </a:cubicBezTo>
                <a:cubicBezTo>
                  <a:pt x="967063" y="2938908"/>
                  <a:pt x="546953" y="2815589"/>
                  <a:pt x="0" y="2932122"/>
                </a:cubicBezTo>
                <a:cubicBezTo>
                  <a:pt x="-58295" y="2773362"/>
                  <a:pt x="44144" y="2570602"/>
                  <a:pt x="0" y="2433661"/>
                </a:cubicBezTo>
                <a:cubicBezTo>
                  <a:pt x="-44144" y="2296720"/>
                  <a:pt x="18612" y="2110481"/>
                  <a:pt x="0" y="1788594"/>
                </a:cubicBezTo>
                <a:cubicBezTo>
                  <a:pt x="-18612" y="1466707"/>
                  <a:pt x="43385" y="1371254"/>
                  <a:pt x="0" y="1143528"/>
                </a:cubicBezTo>
                <a:cubicBezTo>
                  <a:pt x="-43385" y="915802"/>
                  <a:pt x="9703" y="692966"/>
                  <a:pt x="0" y="557103"/>
                </a:cubicBezTo>
                <a:cubicBezTo>
                  <a:pt x="-9703" y="421240"/>
                  <a:pt x="50484" y="144767"/>
                  <a:pt x="0" y="0"/>
                </a:cubicBezTo>
                <a:close/>
              </a:path>
              <a:path w="13784879" h="2932122" stroke="0" extrusionOk="0">
                <a:moveTo>
                  <a:pt x="0" y="0"/>
                </a:moveTo>
                <a:cubicBezTo>
                  <a:pt x="244433" y="-81615"/>
                  <a:pt x="584923" y="47455"/>
                  <a:pt x="737191" y="0"/>
                </a:cubicBezTo>
                <a:cubicBezTo>
                  <a:pt x="889459" y="-47455"/>
                  <a:pt x="1085447" y="42421"/>
                  <a:pt x="1198685" y="0"/>
                </a:cubicBezTo>
                <a:cubicBezTo>
                  <a:pt x="1311923" y="-42421"/>
                  <a:pt x="1325511" y="12173"/>
                  <a:pt x="1384481" y="0"/>
                </a:cubicBezTo>
                <a:cubicBezTo>
                  <a:pt x="1443451" y="-12173"/>
                  <a:pt x="1855126" y="28272"/>
                  <a:pt x="1983824" y="0"/>
                </a:cubicBezTo>
                <a:cubicBezTo>
                  <a:pt x="2112522" y="-28272"/>
                  <a:pt x="2183574" y="32068"/>
                  <a:pt x="2307469" y="0"/>
                </a:cubicBezTo>
                <a:cubicBezTo>
                  <a:pt x="2431364" y="-32068"/>
                  <a:pt x="2872527" y="83844"/>
                  <a:pt x="3044660" y="0"/>
                </a:cubicBezTo>
                <a:cubicBezTo>
                  <a:pt x="3216793" y="-83844"/>
                  <a:pt x="3513496" y="34703"/>
                  <a:pt x="3644003" y="0"/>
                </a:cubicBezTo>
                <a:cubicBezTo>
                  <a:pt x="3774510" y="-34703"/>
                  <a:pt x="3771850" y="16855"/>
                  <a:pt x="3829799" y="0"/>
                </a:cubicBezTo>
                <a:cubicBezTo>
                  <a:pt x="3887748" y="-16855"/>
                  <a:pt x="4112812" y="24380"/>
                  <a:pt x="4291293" y="0"/>
                </a:cubicBezTo>
                <a:cubicBezTo>
                  <a:pt x="4469774" y="-24380"/>
                  <a:pt x="4989865" y="25753"/>
                  <a:pt x="5166333" y="0"/>
                </a:cubicBezTo>
                <a:cubicBezTo>
                  <a:pt x="5342801" y="-25753"/>
                  <a:pt x="5290355" y="17043"/>
                  <a:pt x="5352129" y="0"/>
                </a:cubicBezTo>
                <a:cubicBezTo>
                  <a:pt x="5413903" y="-17043"/>
                  <a:pt x="5769311" y="43556"/>
                  <a:pt x="6089320" y="0"/>
                </a:cubicBezTo>
                <a:cubicBezTo>
                  <a:pt x="6409329" y="-43556"/>
                  <a:pt x="6500855" y="4319"/>
                  <a:pt x="6688663" y="0"/>
                </a:cubicBezTo>
                <a:cubicBezTo>
                  <a:pt x="6876471" y="-4319"/>
                  <a:pt x="6961337" y="47539"/>
                  <a:pt x="7150157" y="0"/>
                </a:cubicBezTo>
                <a:cubicBezTo>
                  <a:pt x="7338977" y="-47539"/>
                  <a:pt x="7568981" y="86907"/>
                  <a:pt x="7887348" y="0"/>
                </a:cubicBezTo>
                <a:cubicBezTo>
                  <a:pt x="8205715" y="-86907"/>
                  <a:pt x="8281621" y="11486"/>
                  <a:pt x="8624540" y="0"/>
                </a:cubicBezTo>
                <a:cubicBezTo>
                  <a:pt x="8967459" y="-11486"/>
                  <a:pt x="9086039" y="72425"/>
                  <a:pt x="9499580" y="0"/>
                </a:cubicBezTo>
                <a:cubicBezTo>
                  <a:pt x="9913121" y="-72425"/>
                  <a:pt x="9948917" y="29338"/>
                  <a:pt x="10374620" y="0"/>
                </a:cubicBezTo>
                <a:cubicBezTo>
                  <a:pt x="10800323" y="-29338"/>
                  <a:pt x="10837602" y="8749"/>
                  <a:pt x="10973962" y="0"/>
                </a:cubicBezTo>
                <a:cubicBezTo>
                  <a:pt x="11110322" y="-8749"/>
                  <a:pt x="11074923" y="8221"/>
                  <a:pt x="11159759" y="0"/>
                </a:cubicBezTo>
                <a:cubicBezTo>
                  <a:pt x="11244595" y="-8221"/>
                  <a:pt x="11403517" y="11310"/>
                  <a:pt x="11483404" y="0"/>
                </a:cubicBezTo>
                <a:cubicBezTo>
                  <a:pt x="11563292" y="-11310"/>
                  <a:pt x="11579936" y="21624"/>
                  <a:pt x="11669200" y="0"/>
                </a:cubicBezTo>
                <a:cubicBezTo>
                  <a:pt x="11758464" y="-21624"/>
                  <a:pt x="11802371" y="3899"/>
                  <a:pt x="11854996" y="0"/>
                </a:cubicBezTo>
                <a:cubicBezTo>
                  <a:pt x="11907621" y="-3899"/>
                  <a:pt x="12080016" y="38004"/>
                  <a:pt x="12178641" y="0"/>
                </a:cubicBezTo>
                <a:cubicBezTo>
                  <a:pt x="12277266" y="-38004"/>
                  <a:pt x="12455473" y="44037"/>
                  <a:pt x="12640135" y="0"/>
                </a:cubicBezTo>
                <a:cubicBezTo>
                  <a:pt x="12824797" y="-44037"/>
                  <a:pt x="13394960" y="126715"/>
                  <a:pt x="13784879" y="0"/>
                </a:cubicBezTo>
                <a:cubicBezTo>
                  <a:pt x="13808458" y="290148"/>
                  <a:pt x="13756879" y="396751"/>
                  <a:pt x="13784879" y="645067"/>
                </a:cubicBezTo>
                <a:cubicBezTo>
                  <a:pt x="13812879" y="893383"/>
                  <a:pt x="13748068" y="983356"/>
                  <a:pt x="13784879" y="1231491"/>
                </a:cubicBezTo>
                <a:cubicBezTo>
                  <a:pt x="13821690" y="1479626"/>
                  <a:pt x="13780004" y="1746802"/>
                  <a:pt x="13784879" y="1876558"/>
                </a:cubicBezTo>
                <a:cubicBezTo>
                  <a:pt x="13789754" y="2006314"/>
                  <a:pt x="13719722" y="2644463"/>
                  <a:pt x="13784879" y="2932122"/>
                </a:cubicBezTo>
                <a:cubicBezTo>
                  <a:pt x="13594285" y="2977276"/>
                  <a:pt x="13459375" y="2925642"/>
                  <a:pt x="13323385" y="2932122"/>
                </a:cubicBezTo>
                <a:cubicBezTo>
                  <a:pt x="13187395" y="2938602"/>
                  <a:pt x="13201984" y="2925078"/>
                  <a:pt x="13137589" y="2932122"/>
                </a:cubicBezTo>
                <a:cubicBezTo>
                  <a:pt x="13073194" y="2939166"/>
                  <a:pt x="12975761" y="2903129"/>
                  <a:pt x="12813944" y="2932122"/>
                </a:cubicBezTo>
                <a:cubicBezTo>
                  <a:pt x="12652127" y="2961115"/>
                  <a:pt x="12687660" y="2914285"/>
                  <a:pt x="12628148" y="2932122"/>
                </a:cubicBezTo>
                <a:cubicBezTo>
                  <a:pt x="12568636" y="2949959"/>
                  <a:pt x="12325880" y="2907758"/>
                  <a:pt x="12166654" y="2932122"/>
                </a:cubicBezTo>
                <a:cubicBezTo>
                  <a:pt x="12007428" y="2956486"/>
                  <a:pt x="12072083" y="2913894"/>
                  <a:pt x="11980858" y="2932122"/>
                </a:cubicBezTo>
                <a:cubicBezTo>
                  <a:pt x="11889633" y="2950350"/>
                  <a:pt x="11613925" y="2914507"/>
                  <a:pt x="11381515" y="2932122"/>
                </a:cubicBezTo>
                <a:cubicBezTo>
                  <a:pt x="11149105" y="2949737"/>
                  <a:pt x="11192959" y="2923236"/>
                  <a:pt x="11057870" y="2932122"/>
                </a:cubicBezTo>
                <a:cubicBezTo>
                  <a:pt x="10922782" y="2941008"/>
                  <a:pt x="10950669" y="2919466"/>
                  <a:pt x="10872074" y="2932122"/>
                </a:cubicBezTo>
                <a:cubicBezTo>
                  <a:pt x="10793479" y="2944778"/>
                  <a:pt x="10560593" y="2879369"/>
                  <a:pt x="10410580" y="2932122"/>
                </a:cubicBezTo>
                <a:cubicBezTo>
                  <a:pt x="10260567" y="2984875"/>
                  <a:pt x="10229482" y="2912620"/>
                  <a:pt x="10086935" y="2932122"/>
                </a:cubicBezTo>
                <a:cubicBezTo>
                  <a:pt x="9944388" y="2951624"/>
                  <a:pt x="9977107" y="2928640"/>
                  <a:pt x="9901139" y="2932122"/>
                </a:cubicBezTo>
                <a:cubicBezTo>
                  <a:pt x="9825171" y="2935604"/>
                  <a:pt x="9678992" y="2914146"/>
                  <a:pt x="9577494" y="2932122"/>
                </a:cubicBezTo>
                <a:cubicBezTo>
                  <a:pt x="9475996" y="2950098"/>
                  <a:pt x="8945432" y="2929046"/>
                  <a:pt x="8702454" y="2932122"/>
                </a:cubicBezTo>
                <a:cubicBezTo>
                  <a:pt x="8459476" y="2935198"/>
                  <a:pt x="8328748" y="2899670"/>
                  <a:pt x="8103111" y="2932122"/>
                </a:cubicBezTo>
                <a:cubicBezTo>
                  <a:pt x="7877474" y="2964574"/>
                  <a:pt x="7895221" y="2915487"/>
                  <a:pt x="7779466" y="2932122"/>
                </a:cubicBezTo>
                <a:cubicBezTo>
                  <a:pt x="7663712" y="2948757"/>
                  <a:pt x="7256779" y="2865287"/>
                  <a:pt x="7042275" y="2932122"/>
                </a:cubicBezTo>
                <a:cubicBezTo>
                  <a:pt x="6827771" y="2998957"/>
                  <a:pt x="6766318" y="2920821"/>
                  <a:pt x="6580781" y="2932122"/>
                </a:cubicBezTo>
                <a:cubicBezTo>
                  <a:pt x="6395244" y="2943423"/>
                  <a:pt x="6408443" y="2894707"/>
                  <a:pt x="6257136" y="2932122"/>
                </a:cubicBezTo>
                <a:cubicBezTo>
                  <a:pt x="6105829" y="2969537"/>
                  <a:pt x="5753514" y="2895198"/>
                  <a:pt x="5519945" y="2932122"/>
                </a:cubicBezTo>
                <a:cubicBezTo>
                  <a:pt x="5286376" y="2969046"/>
                  <a:pt x="5304945" y="2903220"/>
                  <a:pt x="5196300" y="2932122"/>
                </a:cubicBezTo>
                <a:cubicBezTo>
                  <a:pt x="5087656" y="2961024"/>
                  <a:pt x="5026635" y="2929562"/>
                  <a:pt x="4872655" y="2932122"/>
                </a:cubicBezTo>
                <a:cubicBezTo>
                  <a:pt x="4718676" y="2934682"/>
                  <a:pt x="4778538" y="2916651"/>
                  <a:pt x="4686859" y="2932122"/>
                </a:cubicBezTo>
                <a:cubicBezTo>
                  <a:pt x="4595180" y="2947593"/>
                  <a:pt x="4379946" y="2913403"/>
                  <a:pt x="4225365" y="2932122"/>
                </a:cubicBezTo>
                <a:cubicBezTo>
                  <a:pt x="4070784" y="2950841"/>
                  <a:pt x="4131666" y="2928024"/>
                  <a:pt x="4039569" y="2932122"/>
                </a:cubicBezTo>
                <a:cubicBezTo>
                  <a:pt x="3947472" y="2936220"/>
                  <a:pt x="3900174" y="2928699"/>
                  <a:pt x="3853773" y="2932122"/>
                </a:cubicBezTo>
                <a:cubicBezTo>
                  <a:pt x="3807372" y="2935545"/>
                  <a:pt x="3614894" y="2905428"/>
                  <a:pt x="3530128" y="2932122"/>
                </a:cubicBezTo>
                <a:cubicBezTo>
                  <a:pt x="3445363" y="2958816"/>
                  <a:pt x="3082094" y="2923761"/>
                  <a:pt x="2792936" y="2932122"/>
                </a:cubicBezTo>
                <a:cubicBezTo>
                  <a:pt x="2503778" y="2940483"/>
                  <a:pt x="2571036" y="2912972"/>
                  <a:pt x="2469291" y="2932122"/>
                </a:cubicBezTo>
                <a:cubicBezTo>
                  <a:pt x="2367547" y="2951272"/>
                  <a:pt x="2238968" y="2906726"/>
                  <a:pt x="2145646" y="2932122"/>
                </a:cubicBezTo>
                <a:cubicBezTo>
                  <a:pt x="2052325" y="2957518"/>
                  <a:pt x="1840724" y="2877106"/>
                  <a:pt x="1684153" y="2932122"/>
                </a:cubicBezTo>
                <a:cubicBezTo>
                  <a:pt x="1527582" y="2987138"/>
                  <a:pt x="1549541" y="2912170"/>
                  <a:pt x="1498356" y="2932122"/>
                </a:cubicBezTo>
                <a:cubicBezTo>
                  <a:pt x="1447171" y="2952074"/>
                  <a:pt x="843540" y="2926245"/>
                  <a:pt x="623316" y="2932122"/>
                </a:cubicBezTo>
                <a:cubicBezTo>
                  <a:pt x="403092" y="2937999"/>
                  <a:pt x="301926" y="2926588"/>
                  <a:pt x="0" y="2932122"/>
                </a:cubicBezTo>
                <a:cubicBezTo>
                  <a:pt x="-50209" y="2664276"/>
                  <a:pt x="56347" y="2584937"/>
                  <a:pt x="0" y="2375019"/>
                </a:cubicBezTo>
                <a:cubicBezTo>
                  <a:pt x="-56347" y="2165101"/>
                  <a:pt x="50805" y="2092508"/>
                  <a:pt x="0" y="1847237"/>
                </a:cubicBezTo>
                <a:cubicBezTo>
                  <a:pt x="-50805" y="1601966"/>
                  <a:pt x="63235" y="1403137"/>
                  <a:pt x="0" y="1290134"/>
                </a:cubicBezTo>
                <a:cubicBezTo>
                  <a:pt x="-63235" y="1177131"/>
                  <a:pt x="60005" y="860348"/>
                  <a:pt x="0" y="703709"/>
                </a:cubicBezTo>
                <a:cubicBezTo>
                  <a:pt x="-60005" y="547071"/>
                  <a:pt x="43336" y="301644"/>
                  <a:pt x="0" y="0"/>
                </a:cubicBezTo>
                <a:close/>
              </a:path>
            </a:pathLst>
          </a:custGeom>
          <a:pattFill prst="lgConfetti">
            <a:fgClr>
              <a:schemeClr val="accent4"/>
            </a:fgClr>
            <a:bgClr>
              <a:srgbClr val="0070C0"/>
            </a:bgClr>
          </a:pattFill>
          <a:ln w="114300">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49D61F3-66DE-F778-4F4E-88DFEA8A2C67}"/>
              </a:ext>
            </a:extLst>
          </p:cNvPr>
          <p:cNvSpPr/>
          <p:nvPr/>
        </p:nvSpPr>
        <p:spPr>
          <a:xfrm rot="204566">
            <a:off x="-788467" y="670277"/>
            <a:ext cx="14908954" cy="4604336"/>
          </a:xfrm>
          <a:custGeom>
            <a:avLst/>
            <a:gdLst>
              <a:gd name="connsiteX0" fmla="*/ 0 w 14908954"/>
              <a:gd name="connsiteY0" fmla="*/ 0 h 4604336"/>
              <a:gd name="connsiteX1" fmla="*/ 447269 w 14908954"/>
              <a:gd name="connsiteY1" fmla="*/ 0 h 4604336"/>
              <a:gd name="connsiteX2" fmla="*/ 1192716 w 14908954"/>
              <a:gd name="connsiteY2" fmla="*/ 0 h 4604336"/>
              <a:gd name="connsiteX3" fmla="*/ 2087254 w 14908954"/>
              <a:gd name="connsiteY3" fmla="*/ 0 h 4604336"/>
              <a:gd name="connsiteX4" fmla="*/ 2236343 w 14908954"/>
              <a:gd name="connsiteY4" fmla="*/ 0 h 4604336"/>
              <a:gd name="connsiteX5" fmla="*/ 2385433 w 14908954"/>
              <a:gd name="connsiteY5" fmla="*/ 0 h 4604336"/>
              <a:gd name="connsiteX6" fmla="*/ 3279970 w 14908954"/>
              <a:gd name="connsiteY6" fmla="*/ 0 h 4604336"/>
              <a:gd name="connsiteX7" fmla="*/ 3429059 w 14908954"/>
              <a:gd name="connsiteY7" fmla="*/ 0 h 4604336"/>
              <a:gd name="connsiteX8" fmla="*/ 4025418 w 14908954"/>
              <a:gd name="connsiteY8" fmla="*/ 0 h 4604336"/>
              <a:gd name="connsiteX9" fmla="*/ 4323597 w 14908954"/>
              <a:gd name="connsiteY9" fmla="*/ 0 h 4604336"/>
              <a:gd name="connsiteX10" fmla="*/ 4621776 w 14908954"/>
              <a:gd name="connsiteY10" fmla="*/ 0 h 4604336"/>
              <a:gd name="connsiteX11" fmla="*/ 4919955 w 14908954"/>
              <a:gd name="connsiteY11" fmla="*/ 0 h 4604336"/>
              <a:gd name="connsiteX12" fmla="*/ 5218134 w 14908954"/>
              <a:gd name="connsiteY12" fmla="*/ 0 h 4604336"/>
              <a:gd name="connsiteX13" fmla="*/ 5665403 w 14908954"/>
              <a:gd name="connsiteY13" fmla="*/ 0 h 4604336"/>
              <a:gd name="connsiteX14" fmla="*/ 5963582 w 14908954"/>
              <a:gd name="connsiteY14" fmla="*/ 0 h 4604336"/>
              <a:gd name="connsiteX15" fmla="*/ 6410850 w 14908954"/>
              <a:gd name="connsiteY15" fmla="*/ 0 h 4604336"/>
              <a:gd name="connsiteX16" fmla="*/ 7156298 w 14908954"/>
              <a:gd name="connsiteY16" fmla="*/ 0 h 4604336"/>
              <a:gd name="connsiteX17" fmla="*/ 7454477 w 14908954"/>
              <a:gd name="connsiteY17" fmla="*/ 0 h 4604336"/>
              <a:gd name="connsiteX18" fmla="*/ 7603567 w 14908954"/>
              <a:gd name="connsiteY18" fmla="*/ 0 h 4604336"/>
              <a:gd name="connsiteX19" fmla="*/ 8498104 w 14908954"/>
              <a:gd name="connsiteY19" fmla="*/ 0 h 4604336"/>
              <a:gd name="connsiteX20" fmla="*/ 8647193 w 14908954"/>
              <a:gd name="connsiteY20" fmla="*/ 0 h 4604336"/>
              <a:gd name="connsiteX21" fmla="*/ 9243551 w 14908954"/>
              <a:gd name="connsiteY21" fmla="*/ 0 h 4604336"/>
              <a:gd name="connsiteX22" fmla="*/ 9392641 w 14908954"/>
              <a:gd name="connsiteY22" fmla="*/ 0 h 4604336"/>
              <a:gd name="connsiteX23" fmla="*/ 10138089 w 14908954"/>
              <a:gd name="connsiteY23" fmla="*/ 0 h 4604336"/>
              <a:gd name="connsiteX24" fmla="*/ 10734447 w 14908954"/>
              <a:gd name="connsiteY24" fmla="*/ 0 h 4604336"/>
              <a:gd name="connsiteX25" fmla="*/ 11479895 w 14908954"/>
              <a:gd name="connsiteY25" fmla="*/ 0 h 4604336"/>
              <a:gd name="connsiteX26" fmla="*/ 12076253 w 14908954"/>
              <a:gd name="connsiteY26" fmla="*/ 0 h 4604336"/>
              <a:gd name="connsiteX27" fmla="*/ 12821700 w 14908954"/>
              <a:gd name="connsiteY27" fmla="*/ 0 h 4604336"/>
              <a:gd name="connsiteX28" fmla="*/ 13567148 w 14908954"/>
              <a:gd name="connsiteY28" fmla="*/ 0 h 4604336"/>
              <a:gd name="connsiteX29" fmla="*/ 14908954 w 14908954"/>
              <a:gd name="connsiteY29" fmla="*/ 0 h 4604336"/>
              <a:gd name="connsiteX30" fmla="*/ 14908954 w 14908954"/>
              <a:gd name="connsiteY30" fmla="*/ 437412 h 4604336"/>
              <a:gd name="connsiteX31" fmla="*/ 14908954 w 14908954"/>
              <a:gd name="connsiteY31" fmla="*/ 1012954 h 4604336"/>
              <a:gd name="connsiteX32" fmla="*/ 14908954 w 14908954"/>
              <a:gd name="connsiteY32" fmla="*/ 1496409 h 4604336"/>
              <a:gd name="connsiteX33" fmla="*/ 14908954 w 14908954"/>
              <a:gd name="connsiteY33" fmla="*/ 2164038 h 4604336"/>
              <a:gd name="connsiteX34" fmla="*/ 14908954 w 14908954"/>
              <a:gd name="connsiteY34" fmla="*/ 2601450 h 4604336"/>
              <a:gd name="connsiteX35" fmla="*/ 14908954 w 14908954"/>
              <a:gd name="connsiteY35" fmla="*/ 3038862 h 4604336"/>
              <a:gd name="connsiteX36" fmla="*/ 14908954 w 14908954"/>
              <a:gd name="connsiteY36" fmla="*/ 3568360 h 4604336"/>
              <a:gd name="connsiteX37" fmla="*/ 14908954 w 14908954"/>
              <a:gd name="connsiteY37" fmla="*/ 4604336 h 4604336"/>
              <a:gd name="connsiteX38" fmla="*/ 14163506 w 14908954"/>
              <a:gd name="connsiteY38" fmla="*/ 4604336 h 4604336"/>
              <a:gd name="connsiteX39" fmla="*/ 13567148 w 14908954"/>
              <a:gd name="connsiteY39" fmla="*/ 4604336 h 4604336"/>
              <a:gd name="connsiteX40" fmla="*/ 13418059 w 14908954"/>
              <a:gd name="connsiteY40" fmla="*/ 4604336 h 4604336"/>
              <a:gd name="connsiteX41" fmla="*/ 13119880 w 14908954"/>
              <a:gd name="connsiteY41" fmla="*/ 4604336 h 4604336"/>
              <a:gd name="connsiteX42" fmla="*/ 12672611 w 14908954"/>
              <a:gd name="connsiteY42" fmla="*/ 4604336 h 4604336"/>
              <a:gd name="connsiteX43" fmla="*/ 11927163 w 14908954"/>
              <a:gd name="connsiteY43" fmla="*/ 4604336 h 4604336"/>
              <a:gd name="connsiteX44" fmla="*/ 11181716 w 14908954"/>
              <a:gd name="connsiteY44" fmla="*/ 4604336 h 4604336"/>
              <a:gd name="connsiteX45" fmla="*/ 10585357 w 14908954"/>
              <a:gd name="connsiteY45" fmla="*/ 4604336 h 4604336"/>
              <a:gd name="connsiteX46" fmla="*/ 10138089 w 14908954"/>
              <a:gd name="connsiteY46" fmla="*/ 4604336 h 4604336"/>
              <a:gd name="connsiteX47" fmla="*/ 9243551 w 14908954"/>
              <a:gd name="connsiteY47" fmla="*/ 4604336 h 4604336"/>
              <a:gd name="connsiteX48" fmla="*/ 8647193 w 14908954"/>
              <a:gd name="connsiteY48" fmla="*/ 4604336 h 4604336"/>
              <a:gd name="connsiteX49" fmla="*/ 8349014 w 14908954"/>
              <a:gd name="connsiteY49" fmla="*/ 4604336 h 4604336"/>
              <a:gd name="connsiteX50" fmla="*/ 8050835 w 14908954"/>
              <a:gd name="connsiteY50" fmla="*/ 4604336 h 4604336"/>
              <a:gd name="connsiteX51" fmla="*/ 7901746 w 14908954"/>
              <a:gd name="connsiteY51" fmla="*/ 4604336 h 4604336"/>
              <a:gd name="connsiteX52" fmla="*/ 7305387 w 14908954"/>
              <a:gd name="connsiteY52" fmla="*/ 4604336 h 4604336"/>
              <a:gd name="connsiteX53" fmla="*/ 7007208 w 14908954"/>
              <a:gd name="connsiteY53" fmla="*/ 4604336 h 4604336"/>
              <a:gd name="connsiteX54" fmla="*/ 6112671 w 14908954"/>
              <a:gd name="connsiteY54" fmla="*/ 4604336 h 4604336"/>
              <a:gd name="connsiteX55" fmla="*/ 5367223 w 14908954"/>
              <a:gd name="connsiteY55" fmla="*/ 4604336 h 4604336"/>
              <a:gd name="connsiteX56" fmla="*/ 4919955 w 14908954"/>
              <a:gd name="connsiteY56" fmla="*/ 4604336 h 4604336"/>
              <a:gd name="connsiteX57" fmla="*/ 4025418 w 14908954"/>
              <a:gd name="connsiteY57" fmla="*/ 4604336 h 4604336"/>
              <a:gd name="connsiteX58" fmla="*/ 3429059 w 14908954"/>
              <a:gd name="connsiteY58" fmla="*/ 4604336 h 4604336"/>
              <a:gd name="connsiteX59" fmla="*/ 3130880 w 14908954"/>
              <a:gd name="connsiteY59" fmla="*/ 4604336 h 4604336"/>
              <a:gd name="connsiteX60" fmla="*/ 2236343 w 14908954"/>
              <a:gd name="connsiteY60" fmla="*/ 4604336 h 4604336"/>
              <a:gd name="connsiteX61" fmla="*/ 1938164 w 14908954"/>
              <a:gd name="connsiteY61" fmla="*/ 4604336 h 4604336"/>
              <a:gd name="connsiteX62" fmla="*/ 1639985 w 14908954"/>
              <a:gd name="connsiteY62" fmla="*/ 4604336 h 4604336"/>
              <a:gd name="connsiteX63" fmla="*/ 1043627 w 14908954"/>
              <a:gd name="connsiteY63" fmla="*/ 4604336 h 4604336"/>
              <a:gd name="connsiteX64" fmla="*/ 0 w 14908954"/>
              <a:gd name="connsiteY64" fmla="*/ 4604336 h 4604336"/>
              <a:gd name="connsiteX65" fmla="*/ 0 w 14908954"/>
              <a:gd name="connsiteY65" fmla="*/ 3936707 h 4604336"/>
              <a:gd name="connsiteX66" fmla="*/ 0 w 14908954"/>
              <a:gd name="connsiteY66" fmla="*/ 3361165 h 4604336"/>
              <a:gd name="connsiteX67" fmla="*/ 0 w 14908954"/>
              <a:gd name="connsiteY67" fmla="*/ 2923753 h 4604336"/>
              <a:gd name="connsiteX68" fmla="*/ 0 w 14908954"/>
              <a:gd name="connsiteY68" fmla="*/ 2302168 h 4604336"/>
              <a:gd name="connsiteX69" fmla="*/ 0 w 14908954"/>
              <a:gd name="connsiteY69" fmla="*/ 1680583 h 4604336"/>
              <a:gd name="connsiteX70" fmla="*/ 0 w 14908954"/>
              <a:gd name="connsiteY70" fmla="*/ 1243171 h 4604336"/>
              <a:gd name="connsiteX71" fmla="*/ 0 w 14908954"/>
              <a:gd name="connsiteY71" fmla="*/ 759715 h 4604336"/>
              <a:gd name="connsiteX72" fmla="*/ 0 w 14908954"/>
              <a:gd name="connsiteY72" fmla="*/ 0 h 460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908954" h="4604336" fill="none" extrusionOk="0">
                <a:moveTo>
                  <a:pt x="0" y="0"/>
                </a:moveTo>
                <a:cubicBezTo>
                  <a:pt x="222946" y="-44190"/>
                  <a:pt x="342233" y="43921"/>
                  <a:pt x="447269" y="0"/>
                </a:cubicBezTo>
                <a:cubicBezTo>
                  <a:pt x="552305" y="-43921"/>
                  <a:pt x="858645" y="40544"/>
                  <a:pt x="1192716" y="0"/>
                </a:cubicBezTo>
                <a:cubicBezTo>
                  <a:pt x="1526787" y="-40544"/>
                  <a:pt x="1717731" y="5392"/>
                  <a:pt x="2087254" y="0"/>
                </a:cubicBezTo>
                <a:cubicBezTo>
                  <a:pt x="2456777" y="-5392"/>
                  <a:pt x="2169707" y="3951"/>
                  <a:pt x="2236343" y="0"/>
                </a:cubicBezTo>
                <a:cubicBezTo>
                  <a:pt x="2302979" y="-3951"/>
                  <a:pt x="2343253" y="14945"/>
                  <a:pt x="2385433" y="0"/>
                </a:cubicBezTo>
                <a:cubicBezTo>
                  <a:pt x="2427613" y="-14945"/>
                  <a:pt x="2951258" y="72025"/>
                  <a:pt x="3279970" y="0"/>
                </a:cubicBezTo>
                <a:cubicBezTo>
                  <a:pt x="3608682" y="-72025"/>
                  <a:pt x="3357329" y="6158"/>
                  <a:pt x="3429059" y="0"/>
                </a:cubicBezTo>
                <a:cubicBezTo>
                  <a:pt x="3500789" y="-6158"/>
                  <a:pt x="3762753" y="66586"/>
                  <a:pt x="4025418" y="0"/>
                </a:cubicBezTo>
                <a:cubicBezTo>
                  <a:pt x="4288083" y="-66586"/>
                  <a:pt x="4261974" y="2898"/>
                  <a:pt x="4323597" y="0"/>
                </a:cubicBezTo>
                <a:cubicBezTo>
                  <a:pt x="4385220" y="-2898"/>
                  <a:pt x="4513894" y="35355"/>
                  <a:pt x="4621776" y="0"/>
                </a:cubicBezTo>
                <a:cubicBezTo>
                  <a:pt x="4729658" y="-35355"/>
                  <a:pt x="4773638" y="32018"/>
                  <a:pt x="4919955" y="0"/>
                </a:cubicBezTo>
                <a:cubicBezTo>
                  <a:pt x="5066272" y="-32018"/>
                  <a:pt x="5105657" y="26437"/>
                  <a:pt x="5218134" y="0"/>
                </a:cubicBezTo>
                <a:cubicBezTo>
                  <a:pt x="5330611" y="-26437"/>
                  <a:pt x="5522558" y="12914"/>
                  <a:pt x="5665403" y="0"/>
                </a:cubicBezTo>
                <a:cubicBezTo>
                  <a:pt x="5808248" y="-12914"/>
                  <a:pt x="5869969" y="25220"/>
                  <a:pt x="5963582" y="0"/>
                </a:cubicBezTo>
                <a:cubicBezTo>
                  <a:pt x="6057195" y="-25220"/>
                  <a:pt x="6225484" y="49508"/>
                  <a:pt x="6410850" y="0"/>
                </a:cubicBezTo>
                <a:cubicBezTo>
                  <a:pt x="6596216" y="-49508"/>
                  <a:pt x="6828373" y="18593"/>
                  <a:pt x="7156298" y="0"/>
                </a:cubicBezTo>
                <a:cubicBezTo>
                  <a:pt x="7484223" y="-18593"/>
                  <a:pt x="7360347" y="24488"/>
                  <a:pt x="7454477" y="0"/>
                </a:cubicBezTo>
                <a:cubicBezTo>
                  <a:pt x="7548607" y="-24488"/>
                  <a:pt x="7563038" y="2212"/>
                  <a:pt x="7603567" y="0"/>
                </a:cubicBezTo>
                <a:cubicBezTo>
                  <a:pt x="7644096" y="-2212"/>
                  <a:pt x="8259746" y="32065"/>
                  <a:pt x="8498104" y="0"/>
                </a:cubicBezTo>
                <a:cubicBezTo>
                  <a:pt x="8736462" y="-32065"/>
                  <a:pt x="8606414" y="17119"/>
                  <a:pt x="8647193" y="0"/>
                </a:cubicBezTo>
                <a:cubicBezTo>
                  <a:pt x="8687972" y="-17119"/>
                  <a:pt x="8981319" y="62327"/>
                  <a:pt x="9243551" y="0"/>
                </a:cubicBezTo>
                <a:cubicBezTo>
                  <a:pt x="9505783" y="-62327"/>
                  <a:pt x="9341445" y="1469"/>
                  <a:pt x="9392641" y="0"/>
                </a:cubicBezTo>
                <a:cubicBezTo>
                  <a:pt x="9443837" y="-1469"/>
                  <a:pt x="9829818" y="19585"/>
                  <a:pt x="10138089" y="0"/>
                </a:cubicBezTo>
                <a:cubicBezTo>
                  <a:pt x="10446360" y="-19585"/>
                  <a:pt x="10562963" y="16542"/>
                  <a:pt x="10734447" y="0"/>
                </a:cubicBezTo>
                <a:cubicBezTo>
                  <a:pt x="10905931" y="-16542"/>
                  <a:pt x="11280480" y="39318"/>
                  <a:pt x="11479895" y="0"/>
                </a:cubicBezTo>
                <a:cubicBezTo>
                  <a:pt x="11679310" y="-39318"/>
                  <a:pt x="11912962" y="2772"/>
                  <a:pt x="12076253" y="0"/>
                </a:cubicBezTo>
                <a:cubicBezTo>
                  <a:pt x="12239544" y="-2772"/>
                  <a:pt x="12629203" y="35851"/>
                  <a:pt x="12821700" y="0"/>
                </a:cubicBezTo>
                <a:cubicBezTo>
                  <a:pt x="13014197" y="-35851"/>
                  <a:pt x="13334013" y="46930"/>
                  <a:pt x="13567148" y="0"/>
                </a:cubicBezTo>
                <a:cubicBezTo>
                  <a:pt x="13800283" y="-46930"/>
                  <a:pt x="14576071" y="82146"/>
                  <a:pt x="14908954" y="0"/>
                </a:cubicBezTo>
                <a:cubicBezTo>
                  <a:pt x="14955926" y="88928"/>
                  <a:pt x="14889710" y="336437"/>
                  <a:pt x="14908954" y="437412"/>
                </a:cubicBezTo>
                <a:cubicBezTo>
                  <a:pt x="14928198" y="538387"/>
                  <a:pt x="14908514" y="869208"/>
                  <a:pt x="14908954" y="1012954"/>
                </a:cubicBezTo>
                <a:cubicBezTo>
                  <a:pt x="14909394" y="1156700"/>
                  <a:pt x="14888110" y="1394490"/>
                  <a:pt x="14908954" y="1496409"/>
                </a:cubicBezTo>
                <a:cubicBezTo>
                  <a:pt x="14929798" y="1598328"/>
                  <a:pt x="14842946" y="1987141"/>
                  <a:pt x="14908954" y="2164038"/>
                </a:cubicBezTo>
                <a:cubicBezTo>
                  <a:pt x="14974962" y="2340935"/>
                  <a:pt x="14873456" y="2512063"/>
                  <a:pt x="14908954" y="2601450"/>
                </a:cubicBezTo>
                <a:cubicBezTo>
                  <a:pt x="14944452" y="2690837"/>
                  <a:pt x="14860818" y="2897805"/>
                  <a:pt x="14908954" y="3038862"/>
                </a:cubicBezTo>
                <a:cubicBezTo>
                  <a:pt x="14957090" y="3179919"/>
                  <a:pt x="14858496" y="3348776"/>
                  <a:pt x="14908954" y="3568360"/>
                </a:cubicBezTo>
                <a:cubicBezTo>
                  <a:pt x="14959412" y="3787944"/>
                  <a:pt x="14867639" y="4259997"/>
                  <a:pt x="14908954" y="4604336"/>
                </a:cubicBezTo>
                <a:cubicBezTo>
                  <a:pt x="14683811" y="4691370"/>
                  <a:pt x="14404635" y="4579208"/>
                  <a:pt x="14163506" y="4604336"/>
                </a:cubicBezTo>
                <a:cubicBezTo>
                  <a:pt x="13922377" y="4629464"/>
                  <a:pt x="13735700" y="4592765"/>
                  <a:pt x="13567148" y="4604336"/>
                </a:cubicBezTo>
                <a:cubicBezTo>
                  <a:pt x="13398596" y="4615907"/>
                  <a:pt x="13488801" y="4603727"/>
                  <a:pt x="13418059" y="4604336"/>
                </a:cubicBezTo>
                <a:cubicBezTo>
                  <a:pt x="13347317" y="4604945"/>
                  <a:pt x="13210161" y="4588230"/>
                  <a:pt x="13119880" y="4604336"/>
                </a:cubicBezTo>
                <a:cubicBezTo>
                  <a:pt x="13029599" y="4620442"/>
                  <a:pt x="12763617" y="4555297"/>
                  <a:pt x="12672611" y="4604336"/>
                </a:cubicBezTo>
                <a:cubicBezTo>
                  <a:pt x="12581605" y="4653375"/>
                  <a:pt x="12187048" y="4591515"/>
                  <a:pt x="11927163" y="4604336"/>
                </a:cubicBezTo>
                <a:cubicBezTo>
                  <a:pt x="11667278" y="4617157"/>
                  <a:pt x="11381314" y="4596332"/>
                  <a:pt x="11181716" y="4604336"/>
                </a:cubicBezTo>
                <a:cubicBezTo>
                  <a:pt x="10982118" y="4612340"/>
                  <a:pt x="10844822" y="4537362"/>
                  <a:pt x="10585357" y="4604336"/>
                </a:cubicBezTo>
                <a:cubicBezTo>
                  <a:pt x="10325892" y="4671310"/>
                  <a:pt x="10303369" y="4573964"/>
                  <a:pt x="10138089" y="4604336"/>
                </a:cubicBezTo>
                <a:cubicBezTo>
                  <a:pt x="9972809" y="4634708"/>
                  <a:pt x="9544794" y="4537555"/>
                  <a:pt x="9243551" y="4604336"/>
                </a:cubicBezTo>
                <a:cubicBezTo>
                  <a:pt x="8942308" y="4671117"/>
                  <a:pt x="8890993" y="4594388"/>
                  <a:pt x="8647193" y="4604336"/>
                </a:cubicBezTo>
                <a:cubicBezTo>
                  <a:pt x="8403393" y="4614284"/>
                  <a:pt x="8483144" y="4586730"/>
                  <a:pt x="8349014" y="4604336"/>
                </a:cubicBezTo>
                <a:cubicBezTo>
                  <a:pt x="8214884" y="4621942"/>
                  <a:pt x="8150359" y="4595383"/>
                  <a:pt x="8050835" y="4604336"/>
                </a:cubicBezTo>
                <a:cubicBezTo>
                  <a:pt x="7951311" y="4613289"/>
                  <a:pt x="7954547" y="4597760"/>
                  <a:pt x="7901746" y="4604336"/>
                </a:cubicBezTo>
                <a:cubicBezTo>
                  <a:pt x="7848945" y="4610912"/>
                  <a:pt x="7567473" y="4544128"/>
                  <a:pt x="7305387" y="4604336"/>
                </a:cubicBezTo>
                <a:cubicBezTo>
                  <a:pt x="7043301" y="4664544"/>
                  <a:pt x="7096792" y="4593250"/>
                  <a:pt x="7007208" y="4604336"/>
                </a:cubicBezTo>
                <a:cubicBezTo>
                  <a:pt x="6917624" y="4615422"/>
                  <a:pt x="6402182" y="4559213"/>
                  <a:pt x="6112671" y="4604336"/>
                </a:cubicBezTo>
                <a:cubicBezTo>
                  <a:pt x="5823160" y="4649459"/>
                  <a:pt x="5545653" y="4600753"/>
                  <a:pt x="5367223" y="4604336"/>
                </a:cubicBezTo>
                <a:cubicBezTo>
                  <a:pt x="5188793" y="4607919"/>
                  <a:pt x="5027010" y="4593452"/>
                  <a:pt x="4919955" y="4604336"/>
                </a:cubicBezTo>
                <a:cubicBezTo>
                  <a:pt x="4812900" y="4615220"/>
                  <a:pt x="4256186" y="4520847"/>
                  <a:pt x="4025418" y="4604336"/>
                </a:cubicBezTo>
                <a:cubicBezTo>
                  <a:pt x="3794650" y="4687825"/>
                  <a:pt x="3625063" y="4548497"/>
                  <a:pt x="3429059" y="4604336"/>
                </a:cubicBezTo>
                <a:cubicBezTo>
                  <a:pt x="3233055" y="4660175"/>
                  <a:pt x="3240172" y="4586159"/>
                  <a:pt x="3130880" y="4604336"/>
                </a:cubicBezTo>
                <a:cubicBezTo>
                  <a:pt x="3021588" y="4622513"/>
                  <a:pt x="2681021" y="4524710"/>
                  <a:pt x="2236343" y="4604336"/>
                </a:cubicBezTo>
                <a:cubicBezTo>
                  <a:pt x="1791665" y="4683962"/>
                  <a:pt x="2042999" y="4586840"/>
                  <a:pt x="1938164" y="4604336"/>
                </a:cubicBezTo>
                <a:cubicBezTo>
                  <a:pt x="1833329" y="4621832"/>
                  <a:pt x="1706894" y="4597317"/>
                  <a:pt x="1639985" y="4604336"/>
                </a:cubicBezTo>
                <a:cubicBezTo>
                  <a:pt x="1573076" y="4611355"/>
                  <a:pt x="1288328" y="4567843"/>
                  <a:pt x="1043627" y="4604336"/>
                </a:cubicBezTo>
                <a:cubicBezTo>
                  <a:pt x="798926" y="4640829"/>
                  <a:pt x="499607" y="4586859"/>
                  <a:pt x="0" y="4604336"/>
                </a:cubicBezTo>
                <a:cubicBezTo>
                  <a:pt x="-1169" y="4430748"/>
                  <a:pt x="10093" y="4213115"/>
                  <a:pt x="0" y="3936707"/>
                </a:cubicBezTo>
                <a:cubicBezTo>
                  <a:pt x="-10093" y="3660299"/>
                  <a:pt x="38729" y="3521074"/>
                  <a:pt x="0" y="3361165"/>
                </a:cubicBezTo>
                <a:cubicBezTo>
                  <a:pt x="-38729" y="3201256"/>
                  <a:pt x="44344" y="3038165"/>
                  <a:pt x="0" y="2923753"/>
                </a:cubicBezTo>
                <a:cubicBezTo>
                  <a:pt x="-44344" y="2809341"/>
                  <a:pt x="22967" y="2589889"/>
                  <a:pt x="0" y="2302168"/>
                </a:cubicBezTo>
                <a:cubicBezTo>
                  <a:pt x="-22967" y="2014448"/>
                  <a:pt x="41893" y="1990984"/>
                  <a:pt x="0" y="1680583"/>
                </a:cubicBezTo>
                <a:cubicBezTo>
                  <a:pt x="-41893" y="1370183"/>
                  <a:pt x="752" y="1419849"/>
                  <a:pt x="0" y="1243171"/>
                </a:cubicBezTo>
                <a:cubicBezTo>
                  <a:pt x="-752" y="1066493"/>
                  <a:pt x="692" y="973329"/>
                  <a:pt x="0" y="759715"/>
                </a:cubicBezTo>
                <a:cubicBezTo>
                  <a:pt x="-692" y="546101"/>
                  <a:pt x="79111" y="299519"/>
                  <a:pt x="0" y="0"/>
                </a:cubicBezTo>
                <a:close/>
              </a:path>
              <a:path w="14908954" h="4604336" stroke="0" extrusionOk="0">
                <a:moveTo>
                  <a:pt x="0" y="0"/>
                </a:moveTo>
                <a:cubicBezTo>
                  <a:pt x="216652" y="-16816"/>
                  <a:pt x="338344" y="5258"/>
                  <a:pt x="447269" y="0"/>
                </a:cubicBezTo>
                <a:cubicBezTo>
                  <a:pt x="556194" y="-5258"/>
                  <a:pt x="536961" y="10334"/>
                  <a:pt x="596358" y="0"/>
                </a:cubicBezTo>
                <a:cubicBezTo>
                  <a:pt x="655755" y="-10334"/>
                  <a:pt x="1289970" y="85162"/>
                  <a:pt x="1490895" y="0"/>
                </a:cubicBezTo>
                <a:cubicBezTo>
                  <a:pt x="1691820" y="-85162"/>
                  <a:pt x="1787522" y="9029"/>
                  <a:pt x="1938164" y="0"/>
                </a:cubicBezTo>
                <a:cubicBezTo>
                  <a:pt x="2088806" y="-9029"/>
                  <a:pt x="2282400" y="40823"/>
                  <a:pt x="2385433" y="0"/>
                </a:cubicBezTo>
                <a:cubicBezTo>
                  <a:pt x="2488466" y="-40823"/>
                  <a:pt x="2889562" y="57623"/>
                  <a:pt x="3279970" y="0"/>
                </a:cubicBezTo>
                <a:cubicBezTo>
                  <a:pt x="3670378" y="-57623"/>
                  <a:pt x="3508675" y="3306"/>
                  <a:pt x="3578149" y="0"/>
                </a:cubicBezTo>
                <a:cubicBezTo>
                  <a:pt x="3647623" y="-3306"/>
                  <a:pt x="4228848" y="29710"/>
                  <a:pt x="4472686" y="0"/>
                </a:cubicBezTo>
                <a:cubicBezTo>
                  <a:pt x="4716524" y="-29710"/>
                  <a:pt x="4954485" y="93703"/>
                  <a:pt x="5367223" y="0"/>
                </a:cubicBezTo>
                <a:cubicBezTo>
                  <a:pt x="5779961" y="-93703"/>
                  <a:pt x="5822815" y="2069"/>
                  <a:pt x="5963582" y="0"/>
                </a:cubicBezTo>
                <a:cubicBezTo>
                  <a:pt x="6104349" y="-2069"/>
                  <a:pt x="6553357" y="43419"/>
                  <a:pt x="6858119" y="0"/>
                </a:cubicBezTo>
                <a:cubicBezTo>
                  <a:pt x="7162881" y="-43419"/>
                  <a:pt x="7105704" y="15930"/>
                  <a:pt x="7305387" y="0"/>
                </a:cubicBezTo>
                <a:cubicBezTo>
                  <a:pt x="7505070" y="-15930"/>
                  <a:pt x="7645790" y="13840"/>
                  <a:pt x="7752656" y="0"/>
                </a:cubicBezTo>
                <a:cubicBezTo>
                  <a:pt x="7859522" y="-13840"/>
                  <a:pt x="8200095" y="19595"/>
                  <a:pt x="8498104" y="0"/>
                </a:cubicBezTo>
                <a:cubicBezTo>
                  <a:pt x="8796113" y="-19595"/>
                  <a:pt x="8757914" y="43879"/>
                  <a:pt x="8945372" y="0"/>
                </a:cubicBezTo>
                <a:cubicBezTo>
                  <a:pt x="9132830" y="-43879"/>
                  <a:pt x="9591428" y="97184"/>
                  <a:pt x="9839910" y="0"/>
                </a:cubicBezTo>
                <a:cubicBezTo>
                  <a:pt x="10088392" y="-97184"/>
                  <a:pt x="10315400" y="6813"/>
                  <a:pt x="10734447" y="0"/>
                </a:cubicBezTo>
                <a:cubicBezTo>
                  <a:pt x="11153494" y="-6813"/>
                  <a:pt x="11115840" y="55347"/>
                  <a:pt x="11330805" y="0"/>
                </a:cubicBezTo>
                <a:cubicBezTo>
                  <a:pt x="11545770" y="-55347"/>
                  <a:pt x="11589175" y="6570"/>
                  <a:pt x="11778074" y="0"/>
                </a:cubicBezTo>
                <a:cubicBezTo>
                  <a:pt x="11966973" y="-6570"/>
                  <a:pt x="11880900" y="10674"/>
                  <a:pt x="11927163" y="0"/>
                </a:cubicBezTo>
                <a:cubicBezTo>
                  <a:pt x="11973426" y="-10674"/>
                  <a:pt x="12155655" y="3113"/>
                  <a:pt x="12225342" y="0"/>
                </a:cubicBezTo>
                <a:cubicBezTo>
                  <a:pt x="12295029" y="-3113"/>
                  <a:pt x="12444545" y="26486"/>
                  <a:pt x="12523521" y="0"/>
                </a:cubicBezTo>
                <a:cubicBezTo>
                  <a:pt x="12602497" y="-26486"/>
                  <a:pt x="12761900" y="11235"/>
                  <a:pt x="12970790" y="0"/>
                </a:cubicBezTo>
                <a:cubicBezTo>
                  <a:pt x="13179680" y="-11235"/>
                  <a:pt x="13581519" y="42267"/>
                  <a:pt x="13865327" y="0"/>
                </a:cubicBezTo>
                <a:cubicBezTo>
                  <a:pt x="14149135" y="-42267"/>
                  <a:pt x="14586010" y="75575"/>
                  <a:pt x="14908954" y="0"/>
                </a:cubicBezTo>
                <a:cubicBezTo>
                  <a:pt x="14950769" y="162571"/>
                  <a:pt x="14875737" y="302779"/>
                  <a:pt x="14908954" y="529499"/>
                </a:cubicBezTo>
                <a:cubicBezTo>
                  <a:pt x="14942171" y="756219"/>
                  <a:pt x="14853609" y="903459"/>
                  <a:pt x="14908954" y="1105041"/>
                </a:cubicBezTo>
                <a:cubicBezTo>
                  <a:pt x="14964299" y="1306623"/>
                  <a:pt x="14898930" y="1523156"/>
                  <a:pt x="14908954" y="1772669"/>
                </a:cubicBezTo>
                <a:cubicBezTo>
                  <a:pt x="14918978" y="2022182"/>
                  <a:pt x="14884079" y="2122019"/>
                  <a:pt x="14908954" y="2394255"/>
                </a:cubicBezTo>
                <a:cubicBezTo>
                  <a:pt x="14933829" y="2666491"/>
                  <a:pt x="14907272" y="2672828"/>
                  <a:pt x="14908954" y="2831667"/>
                </a:cubicBezTo>
                <a:cubicBezTo>
                  <a:pt x="14910636" y="2990506"/>
                  <a:pt x="14904498" y="3235269"/>
                  <a:pt x="14908954" y="3361165"/>
                </a:cubicBezTo>
                <a:cubicBezTo>
                  <a:pt x="14913410" y="3487061"/>
                  <a:pt x="14889857" y="3725047"/>
                  <a:pt x="14908954" y="4028794"/>
                </a:cubicBezTo>
                <a:cubicBezTo>
                  <a:pt x="14928051" y="4332541"/>
                  <a:pt x="14907859" y="4418453"/>
                  <a:pt x="14908954" y="4604336"/>
                </a:cubicBezTo>
                <a:cubicBezTo>
                  <a:pt x="14705048" y="4672675"/>
                  <a:pt x="14349376" y="4572871"/>
                  <a:pt x="14163506" y="4604336"/>
                </a:cubicBezTo>
                <a:cubicBezTo>
                  <a:pt x="13977636" y="4635801"/>
                  <a:pt x="14048012" y="4603344"/>
                  <a:pt x="14014417" y="4604336"/>
                </a:cubicBezTo>
                <a:cubicBezTo>
                  <a:pt x="13980822" y="4605328"/>
                  <a:pt x="13791109" y="4569707"/>
                  <a:pt x="13716238" y="4604336"/>
                </a:cubicBezTo>
                <a:cubicBezTo>
                  <a:pt x="13641367" y="4638965"/>
                  <a:pt x="13273611" y="4583389"/>
                  <a:pt x="12970790" y="4604336"/>
                </a:cubicBezTo>
                <a:cubicBezTo>
                  <a:pt x="12667969" y="4625283"/>
                  <a:pt x="12779178" y="4588696"/>
                  <a:pt x="12672611" y="4604336"/>
                </a:cubicBezTo>
                <a:cubicBezTo>
                  <a:pt x="12566044" y="4619976"/>
                  <a:pt x="12566909" y="4589900"/>
                  <a:pt x="12523521" y="4604336"/>
                </a:cubicBezTo>
                <a:cubicBezTo>
                  <a:pt x="12480133" y="4618772"/>
                  <a:pt x="12288524" y="4573971"/>
                  <a:pt x="12225342" y="4604336"/>
                </a:cubicBezTo>
                <a:cubicBezTo>
                  <a:pt x="12162160" y="4634701"/>
                  <a:pt x="11961945" y="4561216"/>
                  <a:pt x="11778074" y="4604336"/>
                </a:cubicBezTo>
                <a:cubicBezTo>
                  <a:pt x="11594203" y="4647456"/>
                  <a:pt x="11360377" y="4559296"/>
                  <a:pt x="11181716" y="4604336"/>
                </a:cubicBezTo>
                <a:cubicBezTo>
                  <a:pt x="11003055" y="4649376"/>
                  <a:pt x="11022018" y="4581799"/>
                  <a:pt x="10883536" y="4604336"/>
                </a:cubicBezTo>
                <a:cubicBezTo>
                  <a:pt x="10745054" y="4626873"/>
                  <a:pt x="10293550" y="4565629"/>
                  <a:pt x="9988999" y="4604336"/>
                </a:cubicBezTo>
                <a:cubicBezTo>
                  <a:pt x="9684448" y="4643043"/>
                  <a:pt x="9530821" y="4541973"/>
                  <a:pt x="9392641" y="4604336"/>
                </a:cubicBezTo>
                <a:cubicBezTo>
                  <a:pt x="9254461" y="4666699"/>
                  <a:pt x="8943554" y="4516490"/>
                  <a:pt x="8498104" y="4604336"/>
                </a:cubicBezTo>
                <a:cubicBezTo>
                  <a:pt x="8052654" y="4692182"/>
                  <a:pt x="7937612" y="4537328"/>
                  <a:pt x="7752656" y="4604336"/>
                </a:cubicBezTo>
                <a:cubicBezTo>
                  <a:pt x="7567700" y="4671344"/>
                  <a:pt x="7451349" y="4588217"/>
                  <a:pt x="7305387" y="4604336"/>
                </a:cubicBezTo>
                <a:cubicBezTo>
                  <a:pt x="7159425" y="4620455"/>
                  <a:pt x="6890231" y="4547517"/>
                  <a:pt x="6559940" y="4604336"/>
                </a:cubicBezTo>
                <a:cubicBezTo>
                  <a:pt x="6229649" y="4661155"/>
                  <a:pt x="6367873" y="4578647"/>
                  <a:pt x="6261761" y="4604336"/>
                </a:cubicBezTo>
                <a:cubicBezTo>
                  <a:pt x="6155649" y="4630025"/>
                  <a:pt x="5944641" y="4537376"/>
                  <a:pt x="5665403" y="4604336"/>
                </a:cubicBezTo>
                <a:cubicBezTo>
                  <a:pt x="5386165" y="4671296"/>
                  <a:pt x="5562152" y="4601602"/>
                  <a:pt x="5516313" y="4604336"/>
                </a:cubicBezTo>
                <a:cubicBezTo>
                  <a:pt x="5470474" y="4607070"/>
                  <a:pt x="4986649" y="4527167"/>
                  <a:pt x="4621776" y="4604336"/>
                </a:cubicBezTo>
                <a:cubicBezTo>
                  <a:pt x="4256903" y="4681505"/>
                  <a:pt x="4217639" y="4574004"/>
                  <a:pt x="4025418" y="4604336"/>
                </a:cubicBezTo>
                <a:cubicBezTo>
                  <a:pt x="3833197" y="4634668"/>
                  <a:pt x="3372484" y="4533626"/>
                  <a:pt x="3130880" y="4604336"/>
                </a:cubicBezTo>
                <a:cubicBezTo>
                  <a:pt x="2889276" y="4675046"/>
                  <a:pt x="2865450" y="4584690"/>
                  <a:pt x="2683612" y="4604336"/>
                </a:cubicBezTo>
                <a:cubicBezTo>
                  <a:pt x="2501774" y="4623982"/>
                  <a:pt x="2516459" y="4575645"/>
                  <a:pt x="2385433" y="4604336"/>
                </a:cubicBezTo>
                <a:cubicBezTo>
                  <a:pt x="2254407" y="4633027"/>
                  <a:pt x="2014146" y="4553449"/>
                  <a:pt x="1789074" y="4604336"/>
                </a:cubicBezTo>
                <a:cubicBezTo>
                  <a:pt x="1564002" y="4655223"/>
                  <a:pt x="1192965" y="4583736"/>
                  <a:pt x="1043627" y="4604336"/>
                </a:cubicBezTo>
                <a:cubicBezTo>
                  <a:pt x="894289" y="4624936"/>
                  <a:pt x="280471" y="4527050"/>
                  <a:pt x="0" y="4604336"/>
                </a:cubicBezTo>
                <a:cubicBezTo>
                  <a:pt x="-56987" y="4359925"/>
                  <a:pt x="1370" y="4199719"/>
                  <a:pt x="0" y="3982751"/>
                </a:cubicBezTo>
                <a:cubicBezTo>
                  <a:pt x="-1370" y="3765783"/>
                  <a:pt x="52043" y="3635488"/>
                  <a:pt x="0" y="3453252"/>
                </a:cubicBezTo>
                <a:cubicBezTo>
                  <a:pt x="-52043" y="3271016"/>
                  <a:pt x="50841" y="3114678"/>
                  <a:pt x="0" y="2923753"/>
                </a:cubicBezTo>
                <a:cubicBezTo>
                  <a:pt x="-50841" y="2732828"/>
                  <a:pt x="31653" y="2583969"/>
                  <a:pt x="0" y="2394255"/>
                </a:cubicBezTo>
                <a:cubicBezTo>
                  <a:pt x="-31653" y="2204541"/>
                  <a:pt x="8538" y="2111517"/>
                  <a:pt x="0" y="1864756"/>
                </a:cubicBezTo>
                <a:cubicBezTo>
                  <a:pt x="-8538" y="1617995"/>
                  <a:pt x="61731" y="1472348"/>
                  <a:pt x="0" y="1243171"/>
                </a:cubicBezTo>
                <a:cubicBezTo>
                  <a:pt x="-61731" y="1013994"/>
                  <a:pt x="37867" y="802724"/>
                  <a:pt x="0" y="667629"/>
                </a:cubicBezTo>
                <a:cubicBezTo>
                  <a:pt x="-37867" y="532534"/>
                  <a:pt x="36086" y="244587"/>
                  <a:pt x="0" y="0"/>
                </a:cubicBezTo>
                <a:close/>
              </a:path>
            </a:pathLst>
          </a:custGeom>
          <a:solidFill>
            <a:srgbClr val="FF0000"/>
          </a:solidFill>
          <a:ln w="11430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038C94B-B231-3EAC-F4E1-46FBFB1B0F1A}"/>
              </a:ext>
            </a:extLst>
          </p:cNvPr>
          <p:cNvSpPr/>
          <p:nvPr/>
        </p:nvSpPr>
        <p:spPr>
          <a:xfrm rot="21271404">
            <a:off x="-512309" y="-1832260"/>
            <a:ext cx="13290611" cy="3713537"/>
          </a:xfrm>
          <a:prstGeom prst="rect">
            <a:avLst/>
          </a:prstGeom>
          <a:pattFill prst="pct90">
            <a:fgClr>
              <a:srgbClr val="FFC000"/>
            </a:fgClr>
            <a:bgClr>
              <a:schemeClr val="bg1"/>
            </a:bgClr>
          </a:pattFill>
          <a:ln w="317500" cmpd="dbl">
            <a:solidFill>
              <a:schemeClr val="bg1"/>
            </a:solidFill>
            <a:extLst>
              <a:ext uri="{C807C97D-BFC1-408E-A445-0C87EB9F89A2}">
                <ask:lineSketchStyleProps xmlns:ask="http://schemas.microsoft.com/office/drawing/2018/sketchyshapes" sd="1219033472">
                  <a:custGeom>
                    <a:avLst/>
                    <a:gdLst>
                      <a:gd name="connsiteX0" fmla="*/ 0 w 13290611"/>
                      <a:gd name="connsiteY0" fmla="*/ 0 h 3713537"/>
                      <a:gd name="connsiteX1" fmla="*/ 444947 w 13290611"/>
                      <a:gd name="connsiteY1" fmla="*/ 0 h 3713537"/>
                      <a:gd name="connsiteX2" fmla="*/ 1288611 w 13290611"/>
                      <a:gd name="connsiteY2" fmla="*/ 0 h 3713537"/>
                      <a:gd name="connsiteX3" fmla="*/ 1999370 w 13290611"/>
                      <a:gd name="connsiteY3" fmla="*/ 0 h 3713537"/>
                      <a:gd name="connsiteX4" fmla="*/ 2444317 w 13290611"/>
                      <a:gd name="connsiteY4" fmla="*/ 0 h 3713537"/>
                      <a:gd name="connsiteX5" fmla="*/ 2623451 w 13290611"/>
                      <a:gd name="connsiteY5" fmla="*/ 0 h 3713537"/>
                      <a:gd name="connsiteX6" fmla="*/ 3068398 w 13290611"/>
                      <a:gd name="connsiteY6" fmla="*/ 0 h 3713537"/>
                      <a:gd name="connsiteX7" fmla="*/ 3779156 w 13290611"/>
                      <a:gd name="connsiteY7" fmla="*/ 0 h 3713537"/>
                      <a:gd name="connsiteX8" fmla="*/ 4622821 w 13290611"/>
                      <a:gd name="connsiteY8" fmla="*/ 0 h 3713537"/>
                      <a:gd name="connsiteX9" fmla="*/ 4801956 w 13290611"/>
                      <a:gd name="connsiteY9" fmla="*/ 0 h 3713537"/>
                      <a:gd name="connsiteX10" fmla="*/ 4981090 w 13290611"/>
                      <a:gd name="connsiteY10" fmla="*/ 0 h 3713537"/>
                      <a:gd name="connsiteX11" fmla="*/ 5824755 w 13290611"/>
                      <a:gd name="connsiteY11" fmla="*/ 0 h 3713537"/>
                      <a:gd name="connsiteX12" fmla="*/ 6003889 w 13290611"/>
                      <a:gd name="connsiteY12" fmla="*/ 0 h 3713537"/>
                      <a:gd name="connsiteX13" fmla="*/ 6581742 w 13290611"/>
                      <a:gd name="connsiteY13" fmla="*/ 0 h 3713537"/>
                      <a:gd name="connsiteX14" fmla="*/ 6893782 w 13290611"/>
                      <a:gd name="connsiteY14" fmla="*/ 0 h 3713537"/>
                      <a:gd name="connsiteX15" fmla="*/ 7205823 w 13290611"/>
                      <a:gd name="connsiteY15" fmla="*/ 0 h 3713537"/>
                      <a:gd name="connsiteX16" fmla="*/ 7517863 w 13290611"/>
                      <a:gd name="connsiteY16" fmla="*/ 0 h 3713537"/>
                      <a:gd name="connsiteX17" fmla="*/ 7829903 w 13290611"/>
                      <a:gd name="connsiteY17" fmla="*/ 0 h 3713537"/>
                      <a:gd name="connsiteX18" fmla="*/ 8274850 w 13290611"/>
                      <a:gd name="connsiteY18" fmla="*/ 0 h 3713537"/>
                      <a:gd name="connsiteX19" fmla="*/ 8586890 w 13290611"/>
                      <a:gd name="connsiteY19" fmla="*/ 0 h 3713537"/>
                      <a:gd name="connsiteX20" fmla="*/ 9031837 w 13290611"/>
                      <a:gd name="connsiteY20" fmla="*/ 0 h 3713537"/>
                      <a:gd name="connsiteX21" fmla="*/ 9742596 w 13290611"/>
                      <a:gd name="connsiteY21" fmla="*/ 0 h 3713537"/>
                      <a:gd name="connsiteX22" fmla="*/ 10054636 w 13290611"/>
                      <a:gd name="connsiteY22" fmla="*/ 0 h 3713537"/>
                      <a:gd name="connsiteX23" fmla="*/ 10233770 w 13290611"/>
                      <a:gd name="connsiteY23" fmla="*/ 0 h 3713537"/>
                      <a:gd name="connsiteX24" fmla="*/ 11077435 w 13290611"/>
                      <a:gd name="connsiteY24" fmla="*/ 0 h 3713537"/>
                      <a:gd name="connsiteX25" fmla="*/ 11256570 w 13290611"/>
                      <a:gd name="connsiteY25" fmla="*/ 0 h 3713537"/>
                      <a:gd name="connsiteX26" fmla="*/ 11834422 w 13290611"/>
                      <a:gd name="connsiteY26" fmla="*/ 0 h 3713537"/>
                      <a:gd name="connsiteX27" fmla="*/ 12013557 w 13290611"/>
                      <a:gd name="connsiteY27" fmla="*/ 0 h 3713537"/>
                      <a:gd name="connsiteX28" fmla="*/ 12724315 w 13290611"/>
                      <a:gd name="connsiteY28" fmla="*/ 0 h 3713537"/>
                      <a:gd name="connsiteX29" fmla="*/ 13290611 w 13290611"/>
                      <a:gd name="connsiteY29" fmla="*/ 0 h 3713537"/>
                      <a:gd name="connsiteX30" fmla="*/ 13290611 w 13290611"/>
                      <a:gd name="connsiteY30" fmla="*/ 567641 h 3713537"/>
                      <a:gd name="connsiteX31" fmla="*/ 13290611 w 13290611"/>
                      <a:gd name="connsiteY31" fmla="*/ 1023875 h 3713537"/>
                      <a:gd name="connsiteX32" fmla="*/ 13290611 w 13290611"/>
                      <a:gd name="connsiteY32" fmla="*/ 1480110 h 3713537"/>
                      <a:gd name="connsiteX33" fmla="*/ 13290611 w 13290611"/>
                      <a:gd name="connsiteY33" fmla="*/ 2047750 h 3713537"/>
                      <a:gd name="connsiteX34" fmla="*/ 13290611 w 13290611"/>
                      <a:gd name="connsiteY34" fmla="*/ 2466850 h 3713537"/>
                      <a:gd name="connsiteX35" fmla="*/ 13290611 w 13290611"/>
                      <a:gd name="connsiteY35" fmla="*/ 2960219 h 3713537"/>
                      <a:gd name="connsiteX36" fmla="*/ 13290611 w 13290611"/>
                      <a:gd name="connsiteY36" fmla="*/ 3713537 h 3713537"/>
                      <a:gd name="connsiteX37" fmla="*/ 12978571 w 13290611"/>
                      <a:gd name="connsiteY37" fmla="*/ 3713537 h 3713537"/>
                      <a:gd name="connsiteX38" fmla="*/ 12400718 w 13290611"/>
                      <a:gd name="connsiteY38" fmla="*/ 3713537 h 3713537"/>
                      <a:gd name="connsiteX39" fmla="*/ 12221584 w 13290611"/>
                      <a:gd name="connsiteY39" fmla="*/ 3713537 h 3713537"/>
                      <a:gd name="connsiteX40" fmla="*/ 12042449 w 13290611"/>
                      <a:gd name="connsiteY40" fmla="*/ 3713537 h 3713537"/>
                      <a:gd name="connsiteX41" fmla="*/ 11198784 w 13290611"/>
                      <a:gd name="connsiteY41" fmla="*/ 3713537 h 3713537"/>
                      <a:gd name="connsiteX42" fmla="*/ 10753838 w 13290611"/>
                      <a:gd name="connsiteY42" fmla="*/ 3713537 h 3713537"/>
                      <a:gd name="connsiteX43" fmla="*/ 9910173 w 13290611"/>
                      <a:gd name="connsiteY43" fmla="*/ 3713537 h 3713537"/>
                      <a:gd name="connsiteX44" fmla="*/ 9332320 w 13290611"/>
                      <a:gd name="connsiteY44" fmla="*/ 3713537 h 3713537"/>
                      <a:gd name="connsiteX45" fmla="*/ 9153186 w 13290611"/>
                      <a:gd name="connsiteY45" fmla="*/ 3713537 h 3713537"/>
                      <a:gd name="connsiteX46" fmla="*/ 8841146 w 13290611"/>
                      <a:gd name="connsiteY46" fmla="*/ 3713537 h 3713537"/>
                      <a:gd name="connsiteX47" fmla="*/ 8396199 w 13290611"/>
                      <a:gd name="connsiteY47" fmla="*/ 3713537 h 3713537"/>
                      <a:gd name="connsiteX48" fmla="*/ 7685440 w 13290611"/>
                      <a:gd name="connsiteY48" fmla="*/ 3713537 h 3713537"/>
                      <a:gd name="connsiteX49" fmla="*/ 6974682 w 13290611"/>
                      <a:gd name="connsiteY49" fmla="*/ 3713537 h 3713537"/>
                      <a:gd name="connsiteX50" fmla="*/ 6396829 w 13290611"/>
                      <a:gd name="connsiteY50" fmla="*/ 3713537 h 3713537"/>
                      <a:gd name="connsiteX51" fmla="*/ 5951882 w 13290611"/>
                      <a:gd name="connsiteY51" fmla="*/ 3713537 h 3713537"/>
                      <a:gd name="connsiteX52" fmla="*/ 5108217 w 13290611"/>
                      <a:gd name="connsiteY52" fmla="*/ 3713537 h 3713537"/>
                      <a:gd name="connsiteX53" fmla="*/ 4530365 w 13290611"/>
                      <a:gd name="connsiteY53" fmla="*/ 3713537 h 3713537"/>
                      <a:gd name="connsiteX54" fmla="*/ 4218324 w 13290611"/>
                      <a:gd name="connsiteY54" fmla="*/ 3713537 h 3713537"/>
                      <a:gd name="connsiteX55" fmla="*/ 3906284 w 13290611"/>
                      <a:gd name="connsiteY55" fmla="*/ 3713537 h 3713537"/>
                      <a:gd name="connsiteX56" fmla="*/ 3727150 w 13290611"/>
                      <a:gd name="connsiteY56" fmla="*/ 3713537 h 3713537"/>
                      <a:gd name="connsiteX57" fmla="*/ 3149297 w 13290611"/>
                      <a:gd name="connsiteY57" fmla="*/ 3713537 h 3713537"/>
                      <a:gd name="connsiteX58" fmla="*/ 2837257 w 13290611"/>
                      <a:gd name="connsiteY58" fmla="*/ 3713537 h 3713537"/>
                      <a:gd name="connsiteX59" fmla="*/ 1993592 w 13290611"/>
                      <a:gd name="connsiteY59" fmla="*/ 3713537 h 3713537"/>
                      <a:gd name="connsiteX60" fmla="*/ 1282833 w 13290611"/>
                      <a:gd name="connsiteY60" fmla="*/ 3713537 h 3713537"/>
                      <a:gd name="connsiteX61" fmla="*/ 837886 w 13290611"/>
                      <a:gd name="connsiteY61" fmla="*/ 3713537 h 3713537"/>
                      <a:gd name="connsiteX62" fmla="*/ 0 w 13290611"/>
                      <a:gd name="connsiteY62" fmla="*/ 3713537 h 3713537"/>
                      <a:gd name="connsiteX63" fmla="*/ 0 w 13290611"/>
                      <a:gd name="connsiteY63" fmla="*/ 3183032 h 3713537"/>
                      <a:gd name="connsiteX64" fmla="*/ 0 w 13290611"/>
                      <a:gd name="connsiteY64" fmla="*/ 2726797 h 3713537"/>
                      <a:gd name="connsiteX65" fmla="*/ 0 w 13290611"/>
                      <a:gd name="connsiteY65" fmla="*/ 2159157 h 3713537"/>
                      <a:gd name="connsiteX66" fmla="*/ 0 w 13290611"/>
                      <a:gd name="connsiteY66" fmla="*/ 1554380 h 3713537"/>
                      <a:gd name="connsiteX67" fmla="*/ 0 w 13290611"/>
                      <a:gd name="connsiteY67" fmla="*/ 949604 h 3713537"/>
                      <a:gd name="connsiteX68" fmla="*/ 0 w 13290611"/>
                      <a:gd name="connsiteY68" fmla="*/ 0 h 3713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290611" h="3713537" fill="none" extrusionOk="0">
                        <a:moveTo>
                          <a:pt x="0" y="0"/>
                        </a:moveTo>
                        <a:cubicBezTo>
                          <a:pt x="112121" y="-28558"/>
                          <a:pt x="268842" y="8287"/>
                          <a:pt x="444947" y="0"/>
                        </a:cubicBezTo>
                        <a:cubicBezTo>
                          <a:pt x="621052" y="-8287"/>
                          <a:pt x="1032068" y="83718"/>
                          <a:pt x="1288611" y="0"/>
                        </a:cubicBezTo>
                        <a:cubicBezTo>
                          <a:pt x="1545154" y="-83718"/>
                          <a:pt x="1812647" y="14812"/>
                          <a:pt x="1999370" y="0"/>
                        </a:cubicBezTo>
                        <a:cubicBezTo>
                          <a:pt x="2186093" y="-14812"/>
                          <a:pt x="2257855" y="10478"/>
                          <a:pt x="2444317" y="0"/>
                        </a:cubicBezTo>
                        <a:cubicBezTo>
                          <a:pt x="2630779" y="-10478"/>
                          <a:pt x="2548005" y="9915"/>
                          <a:pt x="2623451" y="0"/>
                        </a:cubicBezTo>
                        <a:cubicBezTo>
                          <a:pt x="2698897" y="-9915"/>
                          <a:pt x="2955123" y="2298"/>
                          <a:pt x="3068398" y="0"/>
                        </a:cubicBezTo>
                        <a:cubicBezTo>
                          <a:pt x="3181673" y="-2298"/>
                          <a:pt x="3572011" y="26750"/>
                          <a:pt x="3779156" y="0"/>
                        </a:cubicBezTo>
                        <a:cubicBezTo>
                          <a:pt x="3986301" y="-26750"/>
                          <a:pt x="4332482" y="33286"/>
                          <a:pt x="4622821" y="0"/>
                        </a:cubicBezTo>
                        <a:cubicBezTo>
                          <a:pt x="4913160" y="-33286"/>
                          <a:pt x="4744899" y="3940"/>
                          <a:pt x="4801956" y="0"/>
                        </a:cubicBezTo>
                        <a:cubicBezTo>
                          <a:pt x="4859014" y="-3940"/>
                          <a:pt x="4910573" y="16939"/>
                          <a:pt x="4981090" y="0"/>
                        </a:cubicBezTo>
                        <a:cubicBezTo>
                          <a:pt x="5051607" y="-16939"/>
                          <a:pt x="5606820" y="952"/>
                          <a:pt x="5824755" y="0"/>
                        </a:cubicBezTo>
                        <a:cubicBezTo>
                          <a:pt x="6042690" y="-952"/>
                          <a:pt x="5963125" y="10140"/>
                          <a:pt x="6003889" y="0"/>
                        </a:cubicBezTo>
                        <a:cubicBezTo>
                          <a:pt x="6044653" y="-10140"/>
                          <a:pt x="6390729" y="64331"/>
                          <a:pt x="6581742" y="0"/>
                        </a:cubicBezTo>
                        <a:cubicBezTo>
                          <a:pt x="6772755" y="-64331"/>
                          <a:pt x="6783635" y="16085"/>
                          <a:pt x="6893782" y="0"/>
                        </a:cubicBezTo>
                        <a:cubicBezTo>
                          <a:pt x="7003929" y="-16085"/>
                          <a:pt x="7078795" y="21841"/>
                          <a:pt x="7205823" y="0"/>
                        </a:cubicBezTo>
                        <a:cubicBezTo>
                          <a:pt x="7332851" y="-21841"/>
                          <a:pt x="7413202" y="25834"/>
                          <a:pt x="7517863" y="0"/>
                        </a:cubicBezTo>
                        <a:cubicBezTo>
                          <a:pt x="7622524" y="-25834"/>
                          <a:pt x="7760596" y="2417"/>
                          <a:pt x="7829903" y="0"/>
                        </a:cubicBezTo>
                        <a:cubicBezTo>
                          <a:pt x="7899210" y="-2417"/>
                          <a:pt x="8106393" y="28328"/>
                          <a:pt x="8274850" y="0"/>
                        </a:cubicBezTo>
                        <a:cubicBezTo>
                          <a:pt x="8443307" y="-28328"/>
                          <a:pt x="8450966" y="29565"/>
                          <a:pt x="8586890" y="0"/>
                        </a:cubicBezTo>
                        <a:cubicBezTo>
                          <a:pt x="8722814" y="-29565"/>
                          <a:pt x="8885334" y="42378"/>
                          <a:pt x="9031837" y="0"/>
                        </a:cubicBezTo>
                        <a:cubicBezTo>
                          <a:pt x="9178340" y="-42378"/>
                          <a:pt x="9520457" y="78562"/>
                          <a:pt x="9742596" y="0"/>
                        </a:cubicBezTo>
                        <a:cubicBezTo>
                          <a:pt x="9964735" y="-78562"/>
                          <a:pt x="9985783" y="7818"/>
                          <a:pt x="10054636" y="0"/>
                        </a:cubicBezTo>
                        <a:cubicBezTo>
                          <a:pt x="10123489" y="-7818"/>
                          <a:pt x="10190197" y="6280"/>
                          <a:pt x="10233770" y="0"/>
                        </a:cubicBezTo>
                        <a:cubicBezTo>
                          <a:pt x="10277343" y="-6280"/>
                          <a:pt x="10842521" y="29277"/>
                          <a:pt x="11077435" y="0"/>
                        </a:cubicBezTo>
                        <a:cubicBezTo>
                          <a:pt x="11312349" y="-29277"/>
                          <a:pt x="11192153" y="11589"/>
                          <a:pt x="11256570" y="0"/>
                        </a:cubicBezTo>
                        <a:cubicBezTo>
                          <a:pt x="11320988" y="-11589"/>
                          <a:pt x="11699677" y="59263"/>
                          <a:pt x="11834422" y="0"/>
                        </a:cubicBezTo>
                        <a:cubicBezTo>
                          <a:pt x="11969167" y="-59263"/>
                          <a:pt x="11959414" y="13957"/>
                          <a:pt x="12013557" y="0"/>
                        </a:cubicBezTo>
                        <a:cubicBezTo>
                          <a:pt x="12067700" y="-13957"/>
                          <a:pt x="12509077" y="16815"/>
                          <a:pt x="12724315" y="0"/>
                        </a:cubicBezTo>
                        <a:cubicBezTo>
                          <a:pt x="12939553" y="-16815"/>
                          <a:pt x="13041336" y="47578"/>
                          <a:pt x="13290611" y="0"/>
                        </a:cubicBezTo>
                        <a:cubicBezTo>
                          <a:pt x="13358330" y="204407"/>
                          <a:pt x="13233059" y="449295"/>
                          <a:pt x="13290611" y="567641"/>
                        </a:cubicBezTo>
                        <a:cubicBezTo>
                          <a:pt x="13348163" y="685987"/>
                          <a:pt x="13276517" y="828193"/>
                          <a:pt x="13290611" y="1023875"/>
                        </a:cubicBezTo>
                        <a:cubicBezTo>
                          <a:pt x="13304705" y="1219557"/>
                          <a:pt x="13256440" y="1353116"/>
                          <a:pt x="13290611" y="1480110"/>
                        </a:cubicBezTo>
                        <a:cubicBezTo>
                          <a:pt x="13324782" y="1607105"/>
                          <a:pt x="13228791" y="1884181"/>
                          <a:pt x="13290611" y="2047750"/>
                        </a:cubicBezTo>
                        <a:cubicBezTo>
                          <a:pt x="13352431" y="2211319"/>
                          <a:pt x="13270330" y="2270985"/>
                          <a:pt x="13290611" y="2466850"/>
                        </a:cubicBezTo>
                        <a:cubicBezTo>
                          <a:pt x="13310892" y="2662715"/>
                          <a:pt x="13240749" y="2817406"/>
                          <a:pt x="13290611" y="2960219"/>
                        </a:cubicBezTo>
                        <a:cubicBezTo>
                          <a:pt x="13340473" y="3103032"/>
                          <a:pt x="13281141" y="3529030"/>
                          <a:pt x="13290611" y="3713537"/>
                        </a:cubicBezTo>
                        <a:cubicBezTo>
                          <a:pt x="13202728" y="3721757"/>
                          <a:pt x="13077224" y="3709721"/>
                          <a:pt x="12978571" y="3713537"/>
                        </a:cubicBezTo>
                        <a:cubicBezTo>
                          <a:pt x="12879918" y="3717353"/>
                          <a:pt x="12629806" y="3669392"/>
                          <a:pt x="12400718" y="3713537"/>
                        </a:cubicBezTo>
                        <a:cubicBezTo>
                          <a:pt x="12171630" y="3757682"/>
                          <a:pt x="12306699" y="3705945"/>
                          <a:pt x="12221584" y="3713537"/>
                        </a:cubicBezTo>
                        <a:cubicBezTo>
                          <a:pt x="12136469" y="3721129"/>
                          <a:pt x="12100135" y="3699017"/>
                          <a:pt x="12042449" y="3713537"/>
                        </a:cubicBezTo>
                        <a:cubicBezTo>
                          <a:pt x="11984764" y="3728057"/>
                          <a:pt x="11388079" y="3655746"/>
                          <a:pt x="11198784" y="3713537"/>
                        </a:cubicBezTo>
                        <a:cubicBezTo>
                          <a:pt x="11009490" y="3771328"/>
                          <a:pt x="10938285" y="3681984"/>
                          <a:pt x="10753838" y="3713537"/>
                        </a:cubicBezTo>
                        <a:cubicBezTo>
                          <a:pt x="10569391" y="3745090"/>
                          <a:pt x="10109792" y="3701488"/>
                          <a:pt x="9910173" y="3713537"/>
                        </a:cubicBezTo>
                        <a:cubicBezTo>
                          <a:pt x="9710554" y="3725586"/>
                          <a:pt x="9550594" y="3690209"/>
                          <a:pt x="9332320" y="3713537"/>
                        </a:cubicBezTo>
                        <a:cubicBezTo>
                          <a:pt x="9114046" y="3736865"/>
                          <a:pt x="9226086" y="3701018"/>
                          <a:pt x="9153186" y="3713537"/>
                        </a:cubicBezTo>
                        <a:cubicBezTo>
                          <a:pt x="9080286" y="3726056"/>
                          <a:pt x="8947565" y="3679145"/>
                          <a:pt x="8841146" y="3713537"/>
                        </a:cubicBezTo>
                        <a:cubicBezTo>
                          <a:pt x="8734727" y="3747929"/>
                          <a:pt x="8559833" y="3707240"/>
                          <a:pt x="8396199" y="3713537"/>
                        </a:cubicBezTo>
                        <a:cubicBezTo>
                          <a:pt x="8232565" y="3719834"/>
                          <a:pt x="7913324" y="3629970"/>
                          <a:pt x="7685440" y="3713537"/>
                        </a:cubicBezTo>
                        <a:cubicBezTo>
                          <a:pt x="7457556" y="3797104"/>
                          <a:pt x="7327764" y="3641073"/>
                          <a:pt x="6974682" y="3713537"/>
                        </a:cubicBezTo>
                        <a:cubicBezTo>
                          <a:pt x="6621600" y="3786001"/>
                          <a:pt x="6519655" y="3708378"/>
                          <a:pt x="6396829" y="3713537"/>
                        </a:cubicBezTo>
                        <a:cubicBezTo>
                          <a:pt x="6274003" y="3718696"/>
                          <a:pt x="6115077" y="3686465"/>
                          <a:pt x="5951882" y="3713537"/>
                        </a:cubicBezTo>
                        <a:cubicBezTo>
                          <a:pt x="5788687" y="3740609"/>
                          <a:pt x="5492268" y="3701890"/>
                          <a:pt x="5108217" y="3713537"/>
                        </a:cubicBezTo>
                        <a:cubicBezTo>
                          <a:pt x="4724166" y="3725184"/>
                          <a:pt x="4818236" y="3675238"/>
                          <a:pt x="4530365" y="3713537"/>
                        </a:cubicBezTo>
                        <a:cubicBezTo>
                          <a:pt x="4242494" y="3751836"/>
                          <a:pt x="4305510" y="3709195"/>
                          <a:pt x="4218324" y="3713537"/>
                        </a:cubicBezTo>
                        <a:cubicBezTo>
                          <a:pt x="4131138" y="3717879"/>
                          <a:pt x="4061830" y="3697862"/>
                          <a:pt x="3906284" y="3713537"/>
                        </a:cubicBezTo>
                        <a:cubicBezTo>
                          <a:pt x="3750738" y="3729212"/>
                          <a:pt x="3771526" y="3695185"/>
                          <a:pt x="3727150" y="3713537"/>
                        </a:cubicBezTo>
                        <a:cubicBezTo>
                          <a:pt x="3682774" y="3731889"/>
                          <a:pt x="3301409" y="3645072"/>
                          <a:pt x="3149297" y="3713537"/>
                        </a:cubicBezTo>
                        <a:cubicBezTo>
                          <a:pt x="2997185" y="3782002"/>
                          <a:pt x="2960209" y="3678509"/>
                          <a:pt x="2837257" y="3713537"/>
                        </a:cubicBezTo>
                        <a:cubicBezTo>
                          <a:pt x="2714305" y="3748565"/>
                          <a:pt x="2317621" y="3691227"/>
                          <a:pt x="1993592" y="3713537"/>
                        </a:cubicBezTo>
                        <a:cubicBezTo>
                          <a:pt x="1669563" y="3735847"/>
                          <a:pt x="1457782" y="3689878"/>
                          <a:pt x="1282833" y="3713537"/>
                        </a:cubicBezTo>
                        <a:cubicBezTo>
                          <a:pt x="1107884" y="3737196"/>
                          <a:pt x="997206" y="3682089"/>
                          <a:pt x="837886" y="3713537"/>
                        </a:cubicBezTo>
                        <a:cubicBezTo>
                          <a:pt x="678566" y="3744985"/>
                          <a:pt x="347991" y="3631847"/>
                          <a:pt x="0" y="3713537"/>
                        </a:cubicBezTo>
                        <a:cubicBezTo>
                          <a:pt x="-17815" y="3470359"/>
                          <a:pt x="4829" y="3422116"/>
                          <a:pt x="0" y="3183032"/>
                        </a:cubicBezTo>
                        <a:cubicBezTo>
                          <a:pt x="-4829" y="2943949"/>
                          <a:pt x="26482" y="2857144"/>
                          <a:pt x="0" y="2726797"/>
                        </a:cubicBezTo>
                        <a:cubicBezTo>
                          <a:pt x="-26482" y="2596451"/>
                          <a:pt x="28186" y="2326135"/>
                          <a:pt x="0" y="2159157"/>
                        </a:cubicBezTo>
                        <a:cubicBezTo>
                          <a:pt x="-28186" y="1992179"/>
                          <a:pt x="38116" y="1717010"/>
                          <a:pt x="0" y="1554380"/>
                        </a:cubicBezTo>
                        <a:cubicBezTo>
                          <a:pt x="-38116" y="1391750"/>
                          <a:pt x="24237" y="1189650"/>
                          <a:pt x="0" y="949604"/>
                        </a:cubicBezTo>
                        <a:cubicBezTo>
                          <a:pt x="-24237" y="709558"/>
                          <a:pt x="88626" y="361474"/>
                          <a:pt x="0" y="0"/>
                        </a:cubicBezTo>
                        <a:close/>
                      </a:path>
                      <a:path w="13290611" h="3713537" stroke="0" extrusionOk="0">
                        <a:moveTo>
                          <a:pt x="0" y="0"/>
                        </a:moveTo>
                        <a:cubicBezTo>
                          <a:pt x="152405" y="-27854"/>
                          <a:pt x="328618" y="21370"/>
                          <a:pt x="444947" y="0"/>
                        </a:cubicBezTo>
                        <a:cubicBezTo>
                          <a:pt x="561276" y="-21370"/>
                          <a:pt x="572185" y="9994"/>
                          <a:pt x="624081" y="0"/>
                        </a:cubicBezTo>
                        <a:cubicBezTo>
                          <a:pt x="675977" y="-9994"/>
                          <a:pt x="1262590" y="86208"/>
                          <a:pt x="1467746" y="0"/>
                        </a:cubicBezTo>
                        <a:cubicBezTo>
                          <a:pt x="1672902" y="-86208"/>
                          <a:pt x="1744196" y="11109"/>
                          <a:pt x="1912692" y="0"/>
                        </a:cubicBezTo>
                        <a:cubicBezTo>
                          <a:pt x="2081188" y="-11109"/>
                          <a:pt x="2218185" y="23672"/>
                          <a:pt x="2357639" y="0"/>
                        </a:cubicBezTo>
                        <a:cubicBezTo>
                          <a:pt x="2497093" y="-23672"/>
                          <a:pt x="2811919" y="3894"/>
                          <a:pt x="3201304" y="0"/>
                        </a:cubicBezTo>
                        <a:cubicBezTo>
                          <a:pt x="3590689" y="-3894"/>
                          <a:pt x="3425397" y="13865"/>
                          <a:pt x="3513344" y="0"/>
                        </a:cubicBezTo>
                        <a:cubicBezTo>
                          <a:pt x="3601291" y="-13865"/>
                          <a:pt x="4091347" y="21985"/>
                          <a:pt x="4357009" y="0"/>
                        </a:cubicBezTo>
                        <a:cubicBezTo>
                          <a:pt x="4622672" y="-21985"/>
                          <a:pt x="4961088" y="36159"/>
                          <a:pt x="5200674" y="0"/>
                        </a:cubicBezTo>
                        <a:cubicBezTo>
                          <a:pt x="5440260" y="-36159"/>
                          <a:pt x="5590483" y="48629"/>
                          <a:pt x="5778527" y="0"/>
                        </a:cubicBezTo>
                        <a:cubicBezTo>
                          <a:pt x="5966571" y="-48629"/>
                          <a:pt x="6360433" y="2041"/>
                          <a:pt x="6622191" y="0"/>
                        </a:cubicBezTo>
                        <a:cubicBezTo>
                          <a:pt x="6883949" y="-2041"/>
                          <a:pt x="6948471" y="4297"/>
                          <a:pt x="7067138" y="0"/>
                        </a:cubicBezTo>
                        <a:cubicBezTo>
                          <a:pt x="7185805" y="-4297"/>
                          <a:pt x="7415716" y="39658"/>
                          <a:pt x="7512084" y="0"/>
                        </a:cubicBezTo>
                        <a:cubicBezTo>
                          <a:pt x="7608452" y="-39658"/>
                          <a:pt x="8075170" y="69803"/>
                          <a:pt x="8222843" y="0"/>
                        </a:cubicBezTo>
                        <a:cubicBezTo>
                          <a:pt x="8370516" y="-69803"/>
                          <a:pt x="8549866" y="46907"/>
                          <a:pt x="8667790" y="0"/>
                        </a:cubicBezTo>
                        <a:cubicBezTo>
                          <a:pt x="8785714" y="-46907"/>
                          <a:pt x="9155036" y="57418"/>
                          <a:pt x="9511455" y="0"/>
                        </a:cubicBezTo>
                        <a:cubicBezTo>
                          <a:pt x="9867875" y="-57418"/>
                          <a:pt x="10178980" y="28439"/>
                          <a:pt x="10355120" y="0"/>
                        </a:cubicBezTo>
                        <a:cubicBezTo>
                          <a:pt x="10531261" y="-28439"/>
                          <a:pt x="10759825" y="58376"/>
                          <a:pt x="10932972" y="0"/>
                        </a:cubicBezTo>
                        <a:cubicBezTo>
                          <a:pt x="11106119" y="-58376"/>
                          <a:pt x="11175168" y="4812"/>
                          <a:pt x="11377919" y="0"/>
                        </a:cubicBezTo>
                        <a:cubicBezTo>
                          <a:pt x="11580670" y="-4812"/>
                          <a:pt x="11486197" y="6586"/>
                          <a:pt x="11557053" y="0"/>
                        </a:cubicBezTo>
                        <a:cubicBezTo>
                          <a:pt x="11627909" y="-6586"/>
                          <a:pt x="11719720" y="11924"/>
                          <a:pt x="11869093" y="0"/>
                        </a:cubicBezTo>
                        <a:cubicBezTo>
                          <a:pt x="12018466" y="-11924"/>
                          <a:pt x="12111250" y="28423"/>
                          <a:pt x="12181134" y="0"/>
                        </a:cubicBezTo>
                        <a:cubicBezTo>
                          <a:pt x="12251018" y="-28423"/>
                          <a:pt x="12513250" y="6662"/>
                          <a:pt x="12626080" y="0"/>
                        </a:cubicBezTo>
                        <a:cubicBezTo>
                          <a:pt x="12738910" y="-6662"/>
                          <a:pt x="13061042" y="68591"/>
                          <a:pt x="13290611" y="0"/>
                        </a:cubicBezTo>
                        <a:cubicBezTo>
                          <a:pt x="13320840" y="200841"/>
                          <a:pt x="13255047" y="421322"/>
                          <a:pt x="13290611" y="530505"/>
                        </a:cubicBezTo>
                        <a:cubicBezTo>
                          <a:pt x="13326175" y="639689"/>
                          <a:pt x="13237455" y="848441"/>
                          <a:pt x="13290611" y="1061011"/>
                        </a:cubicBezTo>
                        <a:cubicBezTo>
                          <a:pt x="13343767" y="1273581"/>
                          <a:pt x="13246588" y="1398586"/>
                          <a:pt x="13290611" y="1591516"/>
                        </a:cubicBezTo>
                        <a:cubicBezTo>
                          <a:pt x="13334634" y="1784446"/>
                          <a:pt x="13226661" y="2038916"/>
                          <a:pt x="13290611" y="2196292"/>
                        </a:cubicBezTo>
                        <a:cubicBezTo>
                          <a:pt x="13354561" y="2353668"/>
                          <a:pt x="13247124" y="2582947"/>
                          <a:pt x="13290611" y="2763933"/>
                        </a:cubicBezTo>
                        <a:cubicBezTo>
                          <a:pt x="13334098" y="2944919"/>
                          <a:pt x="13246456" y="2990246"/>
                          <a:pt x="13290611" y="3183032"/>
                        </a:cubicBezTo>
                        <a:cubicBezTo>
                          <a:pt x="13334766" y="3375818"/>
                          <a:pt x="13255710" y="3516633"/>
                          <a:pt x="13290611" y="3713537"/>
                        </a:cubicBezTo>
                        <a:cubicBezTo>
                          <a:pt x="12947841" y="3799731"/>
                          <a:pt x="12646789" y="3703694"/>
                          <a:pt x="12446946" y="3713537"/>
                        </a:cubicBezTo>
                        <a:cubicBezTo>
                          <a:pt x="12247104" y="3723380"/>
                          <a:pt x="12075431" y="3689860"/>
                          <a:pt x="11736187" y="3713537"/>
                        </a:cubicBezTo>
                        <a:cubicBezTo>
                          <a:pt x="11396943" y="3737214"/>
                          <a:pt x="11571116" y="3679656"/>
                          <a:pt x="11424147" y="3713537"/>
                        </a:cubicBezTo>
                        <a:cubicBezTo>
                          <a:pt x="11277178" y="3747418"/>
                          <a:pt x="11309742" y="3708811"/>
                          <a:pt x="11245013" y="3713537"/>
                        </a:cubicBezTo>
                        <a:cubicBezTo>
                          <a:pt x="11180284" y="3718263"/>
                          <a:pt x="11032070" y="3677614"/>
                          <a:pt x="10932972" y="3713537"/>
                        </a:cubicBezTo>
                        <a:cubicBezTo>
                          <a:pt x="10833874" y="3749460"/>
                          <a:pt x="10366535" y="3697338"/>
                          <a:pt x="10222213" y="3713537"/>
                        </a:cubicBezTo>
                        <a:cubicBezTo>
                          <a:pt x="10077891" y="3729736"/>
                          <a:pt x="10044605" y="3700817"/>
                          <a:pt x="9910173" y="3713537"/>
                        </a:cubicBezTo>
                        <a:cubicBezTo>
                          <a:pt x="9775741" y="3726257"/>
                          <a:pt x="9779108" y="3698152"/>
                          <a:pt x="9731039" y="3713537"/>
                        </a:cubicBezTo>
                        <a:cubicBezTo>
                          <a:pt x="9682970" y="3728922"/>
                          <a:pt x="9492998" y="3678476"/>
                          <a:pt x="9418998" y="3713537"/>
                        </a:cubicBezTo>
                        <a:cubicBezTo>
                          <a:pt x="9344998" y="3748598"/>
                          <a:pt x="9098579" y="3703144"/>
                          <a:pt x="8974052" y="3713537"/>
                        </a:cubicBezTo>
                        <a:cubicBezTo>
                          <a:pt x="8849525" y="3723930"/>
                          <a:pt x="8567589" y="3655700"/>
                          <a:pt x="8396199" y="3713537"/>
                        </a:cubicBezTo>
                        <a:cubicBezTo>
                          <a:pt x="8224809" y="3771374"/>
                          <a:pt x="8207083" y="3682315"/>
                          <a:pt x="8084159" y="3713537"/>
                        </a:cubicBezTo>
                        <a:cubicBezTo>
                          <a:pt x="7961235" y="3744759"/>
                          <a:pt x="7659709" y="3652593"/>
                          <a:pt x="7240494" y="3713537"/>
                        </a:cubicBezTo>
                        <a:cubicBezTo>
                          <a:pt x="6821279" y="3774481"/>
                          <a:pt x="6788772" y="3690927"/>
                          <a:pt x="6662641" y="3713537"/>
                        </a:cubicBezTo>
                        <a:cubicBezTo>
                          <a:pt x="6536510" y="3736147"/>
                          <a:pt x="6179272" y="3644363"/>
                          <a:pt x="5818976" y="3713537"/>
                        </a:cubicBezTo>
                        <a:cubicBezTo>
                          <a:pt x="5458680" y="3782711"/>
                          <a:pt x="5370745" y="3674005"/>
                          <a:pt x="5108217" y="3713537"/>
                        </a:cubicBezTo>
                        <a:cubicBezTo>
                          <a:pt x="4845689" y="3753069"/>
                          <a:pt x="4787471" y="3676007"/>
                          <a:pt x="4663271" y="3713537"/>
                        </a:cubicBezTo>
                        <a:cubicBezTo>
                          <a:pt x="4539071" y="3751067"/>
                          <a:pt x="4143039" y="3693586"/>
                          <a:pt x="3952512" y="3713537"/>
                        </a:cubicBezTo>
                        <a:cubicBezTo>
                          <a:pt x="3761985" y="3733488"/>
                          <a:pt x="3731751" y="3702373"/>
                          <a:pt x="3640472" y="3713537"/>
                        </a:cubicBezTo>
                        <a:cubicBezTo>
                          <a:pt x="3549193" y="3724701"/>
                          <a:pt x="3196302" y="3668276"/>
                          <a:pt x="3062619" y="3713537"/>
                        </a:cubicBezTo>
                        <a:cubicBezTo>
                          <a:pt x="2928936" y="3758798"/>
                          <a:pt x="2950254" y="3699906"/>
                          <a:pt x="2883485" y="3713537"/>
                        </a:cubicBezTo>
                        <a:cubicBezTo>
                          <a:pt x="2816716" y="3727168"/>
                          <a:pt x="2248810" y="3671172"/>
                          <a:pt x="2039820" y="3713537"/>
                        </a:cubicBezTo>
                        <a:cubicBezTo>
                          <a:pt x="1830830" y="3755902"/>
                          <a:pt x="1670485" y="3655011"/>
                          <a:pt x="1461967" y="3713537"/>
                        </a:cubicBezTo>
                        <a:cubicBezTo>
                          <a:pt x="1253449" y="3772063"/>
                          <a:pt x="818052" y="3664552"/>
                          <a:pt x="618302" y="3713537"/>
                        </a:cubicBezTo>
                        <a:cubicBezTo>
                          <a:pt x="418553" y="3762522"/>
                          <a:pt x="238284" y="3702702"/>
                          <a:pt x="0" y="3713537"/>
                        </a:cubicBezTo>
                        <a:cubicBezTo>
                          <a:pt x="-45795" y="3555187"/>
                          <a:pt x="46820" y="3403828"/>
                          <a:pt x="0" y="3257302"/>
                        </a:cubicBezTo>
                        <a:cubicBezTo>
                          <a:pt x="-46820" y="3110776"/>
                          <a:pt x="5670" y="2868720"/>
                          <a:pt x="0" y="2652526"/>
                        </a:cubicBezTo>
                        <a:cubicBezTo>
                          <a:pt x="-5670" y="2436332"/>
                          <a:pt x="50570" y="2374314"/>
                          <a:pt x="0" y="2122021"/>
                        </a:cubicBezTo>
                        <a:cubicBezTo>
                          <a:pt x="-50570" y="1869729"/>
                          <a:pt x="33984" y="1906623"/>
                          <a:pt x="0" y="1702922"/>
                        </a:cubicBezTo>
                        <a:cubicBezTo>
                          <a:pt x="-33984" y="1499221"/>
                          <a:pt x="39861" y="1362522"/>
                          <a:pt x="0" y="1172417"/>
                        </a:cubicBezTo>
                        <a:cubicBezTo>
                          <a:pt x="-39861" y="982313"/>
                          <a:pt x="49817" y="864950"/>
                          <a:pt x="0" y="679047"/>
                        </a:cubicBezTo>
                        <a:cubicBezTo>
                          <a:pt x="-49817" y="493144"/>
                          <a:pt x="77685" y="268278"/>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0185DFA-2942-7667-E195-DA6DB8A727E8}"/>
              </a:ext>
            </a:extLst>
          </p:cNvPr>
          <p:cNvSpPr/>
          <p:nvPr/>
        </p:nvSpPr>
        <p:spPr>
          <a:xfrm rot="287103">
            <a:off x="-707802" y="5956411"/>
            <a:ext cx="13290611" cy="2938220"/>
          </a:xfrm>
          <a:custGeom>
            <a:avLst/>
            <a:gdLst>
              <a:gd name="connsiteX0" fmla="*/ 0 w 13290611"/>
              <a:gd name="connsiteY0" fmla="*/ 0 h 2938220"/>
              <a:gd name="connsiteX1" fmla="*/ 179134 w 13290611"/>
              <a:gd name="connsiteY1" fmla="*/ 0 h 2938220"/>
              <a:gd name="connsiteX2" fmla="*/ 358269 w 13290611"/>
              <a:gd name="connsiteY2" fmla="*/ 0 h 2938220"/>
              <a:gd name="connsiteX3" fmla="*/ 803215 w 13290611"/>
              <a:gd name="connsiteY3" fmla="*/ 0 h 2938220"/>
              <a:gd name="connsiteX4" fmla="*/ 1513974 w 13290611"/>
              <a:gd name="connsiteY4" fmla="*/ 0 h 2938220"/>
              <a:gd name="connsiteX5" fmla="*/ 2224733 w 13290611"/>
              <a:gd name="connsiteY5" fmla="*/ 0 h 2938220"/>
              <a:gd name="connsiteX6" fmla="*/ 2935491 w 13290611"/>
              <a:gd name="connsiteY6" fmla="*/ 0 h 2938220"/>
              <a:gd name="connsiteX7" fmla="*/ 3114626 w 13290611"/>
              <a:gd name="connsiteY7" fmla="*/ 0 h 2938220"/>
              <a:gd name="connsiteX8" fmla="*/ 3825385 w 13290611"/>
              <a:gd name="connsiteY8" fmla="*/ 0 h 2938220"/>
              <a:gd name="connsiteX9" fmla="*/ 4669049 w 13290611"/>
              <a:gd name="connsiteY9" fmla="*/ 0 h 2938220"/>
              <a:gd name="connsiteX10" fmla="*/ 5113996 w 13290611"/>
              <a:gd name="connsiteY10" fmla="*/ 0 h 2938220"/>
              <a:gd name="connsiteX11" fmla="*/ 5691849 w 13290611"/>
              <a:gd name="connsiteY11" fmla="*/ 0 h 2938220"/>
              <a:gd name="connsiteX12" fmla="*/ 6535513 w 13290611"/>
              <a:gd name="connsiteY12" fmla="*/ 0 h 2938220"/>
              <a:gd name="connsiteX13" fmla="*/ 7379178 w 13290611"/>
              <a:gd name="connsiteY13" fmla="*/ 0 h 2938220"/>
              <a:gd name="connsiteX14" fmla="*/ 7691219 w 13290611"/>
              <a:gd name="connsiteY14" fmla="*/ 0 h 2938220"/>
              <a:gd name="connsiteX15" fmla="*/ 8003259 w 13290611"/>
              <a:gd name="connsiteY15" fmla="*/ 0 h 2938220"/>
              <a:gd name="connsiteX16" fmla="*/ 8315300 w 13290611"/>
              <a:gd name="connsiteY16" fmla="*/ 0 h 2938220"/>
              <a:gd name="connsiteX17" fmla="*/ 8893152 w 13290611"/>
              <a:gd name="connsiteY17" fmla="*/ 0 h 2938220"/>
              <a:gd name="connsiteX18" fmla="*/ 9471005 w 13290611"/>
              <a:gd name="connsiteY18" fmla="*/ 0 h 2938220"/>
              <a:gd name="connsiteX19" fmla="*/ 9650139 w 13290611"/>
              <a:gd name="connsiteY19" fmla="*/ 0 h 2938220"/>
              <a:gd name="connsiteX20" fmla="*/ 9829274 w 13290611"/>
              <a:gd name="connsiteY20" fmla="*/ 0 h 2938220"/>
              <a:gd name="connsiteX21" fmla="*/ 10008408 w 13290611"/>
              <a:gd name="connsiteY21" fmla="*/ 0 h 2938220"/>
              <a:gd name="connsiteX22" fmla="*/ 10453354 w 13290611"/>
              <a:gd name="connsiteY22" fmla="*/ 0 h 2938220"/>
              <a:gd name="connsiteX23" fmla="*/ 10632489 w 13290611"/>
              <a:gd name="connsiteY23" fmla="*/ 0 h 2938220"/>
              <a:gd name="connsiteX24" fmla="*/ 10944529 w 13290611"/>
              <a:gd name="connsiteY24" fmla="*/ 0 h 2938220"/>
              <a:gd name="connsiteX25" fmla="*/ 11123664 w 13290611"/>
              <a:gd name="connsiteY25" fmla="*/ 0 h 2938220"/>
              <a:gd name="connsiteX26" fmla="*/ 11568610 w 13290611"/>
              <a:gd name="connsiteY26" fmla="*/ 0 h 2938220"/>
              <a:gd name="connsiteX27" fmla="*/ 12146463 w 13290611"/>
              <a:gd name="connsiteY27" fmla="*/ 0 h 2938220"/>
              <a:gd name="connsiteX28" fmla="*/ 13290611 w 13290611"/>
              <a:gd name="connsiteY28" fmla="*/ 0 h 2938220"/>
              <a:gd name="connsiteX29" fmla="*/ 13290611 w 13290611"/>
              <a:gd name="connsiteY29" fmla="*/ 617026 h 2938220"/>
              <a:gd name="connsiteX30" fmla="*/ 13290611 w 13290611"/>
              <a:gd name="connsiteY30" fmla="*/ 1234052 h 2938220"/>
              <a:gd name="connsiteX31" fmla="*/ 13290611 w 13290611"/>
              <a:gd name="connsiteY31" fmla="*/ 1733550 h 2938220"/>
              <a:gd name="connsiteX32" fmla="*/ 13290611 w 13290611"/>
              <a:gd name="connsiteY32" fmla="*/ 2321194 h 2938220"/>
              <a:gd name="connsiteX33" fmla="*/ 13290611 w 13290611"/>
              <a:gd name="connsiteY33" fmla="*/ 2938220 h 2938220"/>
              <a:gd name="connsiteX34" fmla="*/ 12579852 w 13290611"/>
              <a:gd name="connsiteY34" fmla="*/ 2938220 h 2938220"/>
              <a:gd name="connsiteX35" fmla="*/ 12267812 w 13290611"/>
              <a:gd name="connsiteY35" fmla="*/ 2938220 h 2938220"/>
              <a:gd name="connsiteX36" fmla="*/ 11424147 w 13290611"/>
              <a:gd name="connsiteY36" fmla="*/ 2938220 h 2938220"/>
              <a:gd name="connsiteX37" fmla="*/ 10979200 w 13290611"/>
              <a:gd name="connsiteY37" fmla="*/ 2938220 h 2938220"/>
              <a:gd name="connsiteX38" fmla="*/ 10667160 w 13290611"/>
              <a:gd name="connsiteY38" fmla="*/ 2938220 h 2938220"/>
              <a:gd name="connsiteX39" fmla="*/ 10488026 w 13290611"/>
              <a:gd name="connsiteY39" fmla="*/ 2938220 h 2938220"/>
              <a:gd name="connsiteX40" fmla="*/ 10043079 w 13290611"/>
              <a:gd name="connsiteY40" fmla="*/ 2938220 h 2938220"/>
              <a:gd name="connsiteX41" fmla="*/ 9863945 w 13290611"/>
              <a:gd name="connsiteY41" fmla="*/ 2938220 h 2938220"/>
              <a:gd name="connsiteX42" fmla="*/ 9020280 w 13290611"/>
              <a:gd name="connsiteY42" fmla="*/ 2938220 h 2938220"/>
              <a:gd name="connsiteX43" fmla="*/ 8309521 w 13290611"/>
              <a:gd name="connsiteY43" fmla="*/ 2938220 h 2938220"/>
              <a:gd name="connsiteX44" fmla="*/ 7598762 w 13290611"/>
              <a:gd name="connsiteY44" fmla="*/ 2938220 h 2938220"/>
              <a:gd name="connsiteX45" fmla="*/ 6888004 w 13290611"/>
              <a:gd name="connsiteY45" fmla="*/ 2938220 h 2938220"/>
              <a:gd name="connsiteX46" fmla="*/ 6708869 w 13290611"/>
              <a:gd name="connsiteY46" fmla="*/ 2938220 h 2938220"/>
              <a:gd name="connsiteX47" fmla="*/ 6263923 w 13290611"/>
              <a:gd name="connsiteY47" fmla="*/ 2938220 h 2938220"/>
              <a:gd name="connsiteX48" fmla="*/ 5951882 w 13290611"/>
              <a:gd name="connsiteY48" fmla="*/ 2938220 h 2938220"/>
              <a:gd name="connsiteX49" fmla="*/ 5772748 w 13290611"/>
              <a:gd name="connsiteY49" fmla="*/ 2938220 h 2938220"/>
              <a:gd name="connsiteX50" fmla="*/ 5194895 w 13290611"/>
              <a:gd name="connsiteY50" fmla="*/ 2938220 h 2938220"/>
              <a:gd name="connsiteX51" fmla="*/ 4351230 w 13290611"/>
              <a:gd name="connsiteY51" fmla="*/ 2938220 h 2938220"/>
              <a:gd name="connsiteX52" fmla="*/ 3507566 w 13290611"/>
              <a:gd name="connsiteY52" fmla="*/ 2938220 h 2938220"/>
              <a:gd name="connsiteX53" fmla="*/ 3328431 w 13290611"/>
              <a:gd name="connsiteY53" fmla="*/ 2938220 h 2938220"/>
              <a:gd name="connsiteX54" fmla="*/ 2750579 w 13290611"/>
              <a:gd name="connsiteY54" fmla="*/ 2938220 h 2938220"/>
              <a:gd name="connsiteX55" fmla="*/ 2571444 w 13290611"/>
              <a:gd name="connsiteY55" fmla="*/ 2938220 h 2938220"/>
              <a:gd name="connsiteX56" fmla="*/ 1860686 w 13290611"/>
              <a:gd name="connsiteY56" fmla="*/ 2938220 h 2938220"/>
              <a:gd name="connsiteX57" fmla="*/ 1017021 w 13290611"/>
              <a:gd name="connsiteY57" fmla="*/ 2938220 h 2938220"/>
              <a:gd name="connsiteX58" fmla="*/ 0 w 13290611"/>
              <a:gd name="connsiteY58" fmla="*/ 2938220 h 2938220"/>
              <a:gd name="connsiteX59" fmla="*/ 0 w 13290611"/>
              <a:gd name="connsiteY59" fmla="*/ 2350576 h 2938220"/>
              <a:gd name="connsiteX60" fmla="*/ 0 w 13290611"/>
              <a:gd name="connsiteY60" fmla="*/ 1792314 h 2938220"/>
              <a:gd name="connsiteX61" fmla="*/ 0 w 13290611"/>
              <a:gd name="connsiteY61" fmla="*/ 1263435 h 2938220"/>
              <a:gd name="connsiteX62" fmla="*/ 0 w 13290611"/>
              <a:gd name="connsiteY62" fmla="*/ 646408 h 2938220"/>
              <a:gd name="connsiteX63" fmla="*/ 0 w 13290611"/>
              <a:gd name="connsiteY63" fmla="*/ 0 h 293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290611" h="2938220" fill="none" extrusionOk="0">
                <a:moveTo>
                  <a:pt x="0" y="0"/>
                </a:moveTo>
                <a:cubicBezTo>
                  <a:pt x="53544" y="-4412"/>
                  <a:pt x="118442" y="8882"/>
                  <a:pt x="179134" y="0"/>
                </a:cubicBezTo>
                <a:cubicBezTo>
                  <a:pt x="239826" y="-8882"/>
                  <a:pt x="294332" y="17222"/>
                  <a:pt x="358269" y="0"/>
                </a:cubicBezTo>
                <a:cubicBezTo>
                  <a:pt x="422207" y="-17222"/>
                  <a:pt x="632307" y="32098"/>
                  <a:pt x="803215" y="0"/>
                </a:cubicBezTo>
                <a:cubicBezTo>
                  <a:pt x="974123" y="-32098"/>
                  <a:pt x="1323981" y="84427"/>
                  <a:pt x="1513974" y="0"/>
                </a:cubicBezTo>
                <a:cubicBezTo>
                  <a:pt x="1703967" y="-84427"/>
                  <a:pt x="2003429" y="38051"/>
                  <a:pt x="2224733" y="0"/>
                </a:cubicBezTo>
                <a:cubicBezTo>
                  <a:pt x="2446037" y="-38051"/>
                  <a:pt x="2657363" y="67534"/>
                  <a:pt x="2935491" y="0"/>
                </a:cubicBezTo>
                <a:cubicBezTo>
                  <a:pt x="3213619" y="-67534"/>
                  <a:pt x="3063202" y="13918"/>
                  <a:pt x="3114626" y="0"/>
                </a:cubicBezTo>
                <a:cubicBezTo>
                  <a:pt x="3166050" y="-13918"/>
                  <a:pt x="3583691" y="49856"/>
                  <a:pt x="3825385" y="0"/>
                </a:cubicBezTo>
                <a:cubicBezTo>
                  <a:pt x="4067079" y="-49856"/>
                  <a:pt x="4474506" y="78119"/>
                  <a:pt x="4669049" y="0"/>
                </a:cubicBezTo>
                <a:cubicBezTo>
                  <a:pt x="4863592" y="-78119"/>
                  <a:pt x="5023372" y="9665"/>
                  <a:pt x="5113996" y="0"/>
                </a:cubicBezTo>
                <a:cubicBezTo>
                  <a:pt x="5204620" y="-9665"/>
                  <a:pt x="5541653" y="54775"/>
                  <a:pt x="5691849" y="0"/>
                </a:cubicBezTo>
                <a:cubicBezTo>
                  <a:pt x="5842045" y="-54775"/>
                  <a:pt x="6278270" y="83009"/>
                  <a:pt x="6535513" y="0"/>
                </a:cubicBezTo>
                <a:cubicBezTo>
                  <a:pt x="6792756" y="-83009"/>
                  <a:pt x="6959004" y="24600"/>
                  <a:pt x="7379178" y="0"/>
                </a:cubicBezTo>
                <a:cubicBezTo>
                  <a:pt x="7799353" y="-24600"/>
                  <a:pt x="7554043" y="13942"/>
                  <a:pt x="7691219" y="0"/>
                </a:cubicBezTo>
                <a:cubicBezTo>
                  <a:pt x="7828395" y="-13942"/>
                  <a:pt x="7937281" y="28632"/>
                  <a:pt x="8003259" y="0"/>
                </a:cubicBezTo>
                <a:cubicBezTo>
                  <a:pt x="8069237" y="-28632"/>
                  <a:pt x="8191511" y="17154"/>
                  <a:pt x="8315300" y="0"/>
                </a:cubicBezTo>
                <a:cubicBezTo>
                  <a:pt x="8439089" y="-17154"/>
                  <a:pt x="8664068" y="9789"/>
                  <a:pt x="8893152" y="0"/>
                </a:cubicBezTo>
                <a:cubicBezTo>
                  <a:pt x="9122236" y="-9789"/>
                  <a:pt x="9254175" y="4951"/>
                  <a:pt x="9471005" y="0"/>
                </a:cubicBezTo>
                <a:cubicBezTo>
                  <a:pt x="9687835" y="-4951"/>
                  <a:pt x="9575207" y="4408"/>
                  <a:pt x="9650139" y="0"/>
                </a:cubicBezTo>
                <a:cubicBezTo>
                  <a:pt x="9725071" y="-4408"/>
                  <a:pt x="9773884" y="17493"/>
                  <a:pt x="9829274" y="0"/>
                </a:cubicBezTo>
                <a:cubicBezTo>
                  <a:pt x="9884664" y="-17493"/>
                  <a:pt x="9942900" y="12812"/>
                  <a:pt x="10008408" y="0"/>
                </a:cubicBezTo>
                <a:cubicBezTo>
                  <a:pt x="10073916" y="-12812"/>
                  <a:pt x="10323954" y="30762"/>
                  <a:pt x="10453354" y="0"/>
                </a:cubicBezTo>
                <a:cubicBezTo>
                  <a:pt x="10582754" y="-30762"/>
                  <a:pt x="10596465" y="10112"/>
                  <a:pt x="10632489" y="0"/>
                </a:cubicBezTo>
                <a:cubicBezTo>
                  <a:pt x="10668513" y="-10112"/>
                  <a:pt x="10843901" y="2450"/>
                  <a:pt x="10944529" y="0"/>
                </a:cubicBezTo>
                <a:cubicBezTo>
                  <a:pt x="11045157" y="-2450"/>
                  <a:pt x="11085102" y="13122"/>
                  <a:pt x="11123664" y="0"/>
                </a:cubicBezTo>
                <a:cubicBezTo>
                  <a:pt x="11162227" y="-13122"/>
                  <a:pt x="11393431" y="14984"/>
                  <a:pt x="11568610" y="0"/>
                </a:cubicBezTo>
                <a:cubicBezTo>
                  <a:pt x="11743789" y="-14984"/>
                  <a:pt x="11959232" y="5739"/>
                  <a:pt x="12146463" y="0"/>
                </a:cubicBezTo>
                <a:cubicBezTo>
                  <a:pt x="12333694" y="-5739"/>
                  <a:pt x="12794759" y="100841"/>
                  <a:pt x="13290611" y="0"/>
                </a:cubicBezTo>
                <a:cubicBezTo>
                  <a:pt x="13328305" y="188241"/>
                  <a:pt x="13281995" y="334888"/>
                  <a:pt x="13290611" y="617026"/>
                </a:cubicBezTo>
                <a:cubicBezTo>
                  <a:pt x="13299227" y="899164"/>
                  <a:pt x="13272535" y="1098043"/>
                  <a:pt x="13290611" y="1234052"/>
                </a:cubicBezTo>
                <a:cubicBezTo>
                  <a:pt x="13308687" y="1370061"/>
                  <a:pt x="13283299" y="1624739"/>
                  <a:pt x="13290611" y="1733550"/>
                </a:cubicBezTo>
                <a:cubicBezTo>
                  <a:pt x="13297923" y="1842361"/>
                  <a:pt x="13280226" y="2081370"/>
                  <a:pt x="13290611" y="2321194"/>
                </a:cubicBezTo>
                <a:cubicBezTo>
                  <a:pt x="13300996" y="2561018"/>
                  <a:pt x="13230813" y="2790550"/>
                  <a:pt x="13290611" y="2938220"/>
                </a:cubicBezTo>
                <a:cubicBezTo>
                  <a:pt x="13123300" y="2993603"/>
                  <a:pt x="12723974" y="2888742"/>
                  <a:pt x="12579852" y="2938220"/>
                </a:cubicBezTo>
                <a:cubicBezTo>
                  <a:pt x="12435730" y="2987698"/>
                  <a:pt x="12357785" y="2921586"/>
                  <a:pt x="12267812" y="2938220"/>
                </a:cubicBezTo>
                <a:cubicBezTo>
                  <a:pt x="12177839" y="2954854"/>
                  <a:pt x="11659834" y="2892664"/>
                  <a:pt x="11424147" y="2938220"/>
                </a:cubicBezTo>
                <a:cubicBezTo>
                  <a:pt x="11188461" y="2983776"/>
                  <a:pt x="11089584" y="2885463"/>
                  <a:pt x="10979200" y="2938220"/>
                </a:cubicBezTo>
                <a:cubicBezTo>
                  <a:pt x="10868816" y="2990977"/>
                  <a:pt x="10754010" y="2933366"/>
                  <a:pt x="10667160" y="2938220"/>
                </a:cubicBezTo>
                <a:cubicBezTo>
                  <a:pt x="10580310" y="2943074"/>
                  <a:pt x="10542863" y="2919767"/>
                  <a:pt x="10488026" y="2938220"/>
                </a:cubicBezTo>
                <a:cubicBezTo>
                  <a:pt x="10433189" y="2956673"/>
                  <a:pt x="10222880" y="2936455"/>
                  <a:pt x="10043079" y="2938220"/>
                </a:cubicBezTo>
                <a:cubicBezTo>
                  <a:pt x="9863278" y="2939985"/>
                  <a:pt x="9946702" y="2932181"/>
                  <a:pt x="9863945" y="2938220"/>
                </a:cubicBezTo>
                <a:cubicBezTo>
                  <a:pt x="9781188" y="2944259"/>
                  <a:pt x="9351680" y="2905300"/>
                  <a:pt x="9020280" y="2938220"/>
                </a:cubicBezTo>
                <a:cubicBezTo>
                  <a:pt x="8688881" y="2971140"/>
                  <a:pt x="8522906" y="2899761"/>
                  <a:pt x="8309521" y="2938220"/>
                </a:cubicBezTo>
                <a:cubicBezTo>
                  <a:pt x="8096136" y="2976679"/>
                  <a:pt x="7893047" y="2854950"/>
                  <a:pt x="7598762" y="2938220"/>
                </a:cubicBezTo>
                <a:cubicBezTo>
                  <a:pt x="7304477" y="3021490"/>
                  <a:pt x="7157876" y="2893773"/>
                  <a:pt x="6888004" y="2938220"/>
                </a:cubicBezTo>
                <a:cubicBezTo>
                  <a:pt x="6618132" y="2982667"/>
                  <a:pt x="6763556" y="2931696"/>
                  <a:pt x="6708869" y="2938220"/>
                </a:cubicBezTo>
                <a:cubicBezTo>
                  <a:pt x="6654182" y="2944744"/>
                  <a:pt x="6468189" y="2886162"/>
                  <a:pt x="6263923" y="2938220"/>
                </a:cubicBezTo>
                <a:cubicBezTo>
                  <a:pt x="6059657" y="2990278"/>
                  <a:pt x="6092694" y="2935668"/>
                  <a:pt x="5951882" y="2938220"/>
                </a:cubicBezTo>
                <a:cubicBezTo>
                  <a:pt x="5811070" y="2940772"/>
                  <a:pt x="5850493" y="2927794"/>
                  <a:pt x="5772748" y="2938220"/>
                </a:cubicBezTo>
                <a:cubicBezTo>
                  <a:pt x="5695003" y="2948646"/>
                  <a:pt x="5406085" y="2886906"/>
                  <a:pt x="5194895" y="2938220"/>
                </a:cubicBezTo>
                <a:cubicBezTo>
                  <a:pt x="4983705" y="2989534"/>
                  <a:pt x="4683793" y="2858787"/>
                  <a:pt x="4351230" y="2938220"/>
                </a:cubicBezTo>
                <a:cubicBezTo>
                  <a:pt x="4018668" y="3017653"/>
                  <a:pt x="3852465" y="2845587"/>
                  <a:pt x="3507566" y="2938220"/>
                </a:cubicBezTo>
                <a:cubicBezTo>
                  <a:pt x="3162667" y="3030853"/>
                  <a:pt x="3394369" y="2918430"/>
                  <a:pt x="3328431" y="2938220"/>
                </a:cubicBezTo>
                <a:cubicBezTo>
                  <a:pt x="3262493" y="2958010"/>
                  <a:pt x="2958872" y="2918981"/>
                  <a:pt x="2750579" y="2938220"/>
                </a:cubicBezTo>
                <a:cubicBezTo>
                  <a:pt x="2542286" y="2957459"/>
                  <a:pt x="2629198" y="2929800"/>
                  <a:pt x="2571444" y="2938220"/>
                </a:cubicBezTo>
                <a:cubicBezTo>
                  <a:pt x="2513690" y="2946640"/>
                  <a:pt x="2201260" y="2909503"/>
                  <a:pt x="1860686" y="2938220"/>
                </a:cubicBezTo>
                <a:cubicBezTo>
                  <a:pt x="1520112" y="2966937"/>
                  <a:pt x="1437266" y="2920053"/>
                  <a:pt x="1017021" y="2938220"/>
                </a:cubicBezTo>
                <a:cubicBezTo>
                  <a:pt x="596777" y="2956387"/>
                  <a:pt x="208399" y="2823349"/>
                  <a:pt x="0" y="2938220"/>
                </a:cubicBezTo>
                <a:cubicBezTo>
                  <a:pt x="-38875" y="2808665"/>
                  <a:pt x="2216" y="2496050"/>
                  <a:pt x="0" y="2350576"/>
                </a:cubicBezTo>
                <a:cubicBezTo>
                  <a:pt x="-2216" y="2205102"/>
                  <a:pt x="21521" y="1988785"/>
                  <a:pt x="0" y="1792314"/>
                </a:cubicBezTo>
                <a:cubicBezTo>
                  <a:pt x="-21521" y="1595843"/>
                  <a:pt x="60734" y="1369449"/>
                  <a:pt x="0" y="1263435"/>
                </a:cubicBezTo>
                <a:cubicBezTo>
                  <a:pt x="-60734" y="1157421"/>
                  <a:pt x="4428" y="822443"/>
                  <a:pt x="0" y="646408"/>
                </a:cubicBezTo>
                <a:cubicBezTo>
                  <a:pt x="-4428" y="470373"/>
                  <a:pt x="28044" y="212779"/>
                  <a:pt x="0" y="0"/>
                </a:cubicBezTo>
                <a:close/>
              </a:path>
              <a:path w="13290611" h="2938220" stroke="0" extrusionOk="0">
                <a:moveTo>
                  <a:pt x="0" y="0"/>
                </a:moveTo>
                <a:cubicBezTo>
                  <a:pt x="72325" y="-3715"/>
                  <a:pt x="100435" y="7328"/>
                  <a:pt x="179134" y="0"/>
                </a:cubicBezTo>
                <a:cubicBezTo>
                  <a:pt x="257833" y="-7328"/>
                  <a:pt x="744970" y="44362"/>
                  <a:pt x="1022799" y="0"/>
                </a:cubicBezTo>
                <a:cubicBezTo>
                  <a:pt x="1300628" y="-44362"/>
                  <a:pt x="1612947" y="79206"/>
                  <a:pt x="1866464" y="0"/>
                </a:cubicBezTo>
                <a:cubicBezTo>
                  <a:pt x="2119982" y="-79206"/>
                  <a:pt x="2062530" y="27515"/>
                  <a:pt x="2178504" y="0"/>
                </a:cubicBezTo>
                <a:cubicBezTo>
                  <a:pt x="2294478" y="-27515"/>
                  <a:pt x="2314520" y="5726"/>
                  <a:pt x="2357639" y="0"/>
                </a:cubicBezTo>
                <a:cubicBezTo>
                  <a:pt x="2400758" y="-5726"/>
                  <a:pt x="2605683" y="15637"/>
                  <a:pt x="2802585" y="0"/>
                </a:cubicBezTo>
                <a:cubicBezTo>
                  <a:pt x="2999487" y="-15637"/>
                  <a:pt x="3305735" y="48418"/>
                  <a:pt x="3513344" y="0"/>
                </a:cubicBezTo>
                <a:cubicBezTo>
                  <a:pt x="3720953" y="-48418"/>
                  <a:pt x="3832074" y="39249"/>
                  <a:pt x="4091197" y="0"/>
                </a:cubicBezTo>
                <a:cubicBezTo>
                  <a:pt x="4350320" y="-39249"/>
                  <a:pt x="4386147" y="69309"/>
                  <a:pt x="4669049" y="0"/>
                </a:cubicBezTo>
                <a:cubicBezTo>
                  <a:pt x="4951951" y="-69309"/>
                  <a:pt x="4777449" y="3809"/>
                  <a:pt x="4848184" y="0"/>
                </a:cubicBezTo>
                <a:cubicBezTo>
                  <a:pt x="4918920" y="-3809"/>
                  <a:pt x="5377537" y="62016"/>
                  <a:pt x="5691849" y="0"/>
                </a:cubicBezTo>
                <a:cubicBezTo>
                  <a:pt x="6006162" y="-62016"/>
                  <a:pt x="5895449" y="34784"/>
                  <a:pt x="6003889" y="0"/>
                </a:cubicBezTo>
                <a:cubicBezTo>
                  <a:pt x="6112329" y="-34784"/>
                  <a:pt x="6240780" y="26180"/>
                  <a:pt x="6448836" y="0"/>
                </a:cubicBezTo>
                <a:cubicBezTo>
                  <a:pt x="6656892" y="-26180"/>
                  <a:pt x="6892599" y="78842"/>
                  <a:pt x="7292500" y="0"/>
                </a:cubicBezTo>
                <a:cubicBezTo>
                  <a:pt x="7692401" y="-78842"/>
                  <a:pt x="7662072" y="43649"/>
                  <a:pt x="8003259" y="0"/>
                </a:cubicBezTo>
                <a:cubicBezTo>
                  <a:pt x="8344446" y="-43649"/>
                  <a:pt x="8108061" y="18620"/>
                  <a:pt x="8182394" y="0"/>
                </a:cubicBezTo>
                <a:cubicBezTo>
                  <a:pt x="8256728" y="-18620"/>
                  <a:pt x="8605793" y="36927"/>
                  <a:pt x="8893152" y="0"/>
                </a:cubicBezTo>
                <a:cubicBezTo>
                  <a:pt x="9180511" y="-36927"/>
                  <a:pt x="9033445" y="13165"/>
                  <a:pt x="9072287" y="0"/>
                </a:cubicBezTo>
                <a:cubicBezTo>
                  <a:pt x="9111129" y="-13165"/>
                  <a:pt x="9533009" y="47146"/>
                  <a:pt x="9783045" y="0"/>
                </a:cubicBezTo>
                <a:cubicBezTo>
                  <a:pt x="10033081" y="-47146"/>
                  <a:pt x="10325907" y="63818"/>
                  <a:pt x="10626710" y="0"/>
                </a:cubicBezTo>
                <a:cubicBezTo>
                  <a:pt x="10927514" y="-63818"/>
                  <a:pt x="11034774" y="57298"/>
                  <a:pt x="11204563" y="0"/>
                </a:cubicBezTo>
                <a:cubicBezTo>
                  <a:pt x="11374352" y="-57298"/>
                  <a:pt x="11365644" y="13942"/>
                  <a:pt x="11516603" y="0"/>
                </a:cubicBezTo>
                <a:cubicBezTo>
                  <a:pt x="11667562" y="-13942"/>
                  <a:pt x="11695397" y="3348"/>
                  <a:pt x="11828644" y="0"/>
                </a:cubicBezTo>
                <a:cubicBezTo>
                  <a:pt x="11961891" y="-3348"/>
                  <a:pt x="12277372" y="17856"/>
                  <a:pt x="12406496" y="0"/>
                </a:cubicBezTo>
                <a:cubicBezTo>
                  <a:pt x="12535620" y="-17856"/>
                  <a:pt x="12930946" y="30737"/>
                  <a:pt x="13290611" y="0"/>
                </a:cubicBezTo>
                <a:cubicBezTo>
                  <a:pt x="13311279" y="255069"/>
                  <a:pt x="13284084" y="390237"/>
                  <a:pt x="13290611" y="587644"/>
                </a:cubicBezTo>
                <a:cubicBezTo>
                  <a:pt x="13297138" y="785051"/>
                  <a:pt x="13284520" y="984583"/>
                  <a:pt x="13290611" y="1116524"/>
                </a:cubicBezTo>
                <a:cubicBezTo>
                  <a:pt x="13296702" y="1248465"/>
                  <a:pt x="13268691" y="1535328"/>
                  <a:pt x="13290611" y="1674785"/>
                </a:cubicBezTo>
                <a:cubicBezTo>
                  <a:pt x="13312531" y="1814242"/>
                  <a:pt x="13247949" y="2013510"/>
                  <a:pt x="13290611" y="2291812"/>
                </a:cubicBezTo>
                <a:cubicBezTo>
                  <a:pt x="13333273" y="2570114"/>
                  <a:pt x="13233567" y="2745315"/>
                  <a:pt x="13290611" y="2938220"/>
                </a:cubicBezTo>
                <a:cubicBezTo>
                  <a:pt x="12983725" y="2992186"/>
                  <a:pt x="12840094" y="2853195"/>
                  <a:pt x="12579852" y="2938220"/>
                </a:cubicBezTo>
                <a:cubicBezTo>
                  <a:pt x="12319610" y="3023245"/>
                  <a:pt x="12246763" y="2907550"/>
                  <a:pt x="12134906" y="2938220"/>
                </a:cubicBezTo>
                <a:cubicBezTo>
                  <a:pt x="12023049" y="2968890"/>
                  <a:pt x="12042366" y="2924303"/>
                  <a:pt x="11955771" y="2938220"/>
                </a:cubicBezTo>
                <a:cubicBezTo>
                  <a:pt x="11869177" y="2952137"/>
                  <a:pt x="11788743" y="2918438"/>
                  <a:pt x="11643731" y="2938220"/>
                </a:cubicBezTo>
                <a:cubicBezTo>
                  <a:pt x="11498719" y="2958002"/>
                  <a:pt x="11475303" y="2924177"/>
                  <a:pt x="11331691" y="2938220"/>
                </a:cubicBezTo>
                <a:cubicBezTo>
                  <a:pt x="11188079" y="2952263"/>
                  <a:pt x="11002588" y="2911961"/>
                  <a:pt x="10753838" y="2938220"/>
                </a:cubicBezTo>
                <a:cubicBezTo>
                  <a:pt x="10505088" y="2964479"/>
                  <a:pt x="10546764" y="2932093"/>
                  <a:pt x="10441797" y="2938220"/>
                </a:cubicBezTo>
                <a:cubicBezTo>
                  <a:pt x="10336830" y="2944347"/>
                  <a:pt x="10208676" y="2899728"/>
                  <a:pt x="9996851" y="2938220"/>
                </a:cubicBezTo>
                <a:cubicBezTo>
                  <a:pt x="9785026" y="2976712"/>
                  <a:pt x="9583084" y="2876844"/>
                  <a:pt x="9286092" y="2938220"/>
                </a:cubicBezTo>
                <a:cubicBezTo>
                  <a:pt x="8989100" y="2999596"/>
                  <a:pt x="8851766" y="2865370"/>
                  <a:pt x="8575333" y="2938220"/>
                </a:cubicBezTo>
                <a:cubicBezTo>
                  <a:pt x="8298900" y="3011070"/>
                  <a:pt x="8249571" y="2900820"/>
                  <a:pt x="8130387" y="2938220"/>
                </a:cubicBezTo>
                <a:cubicBezTo>
                  <a:pt x="8011203" y="2975620"/>
                  <a:pt x="7701523" y="2904158"/>
                  <a:pt x="7286722" y="2938220"/>
                </a:cubicBezTo>
                <a:cubicBezTo>
                  <a:pt x="6871921" y="2972282"/>
                  <a:pt x="6907195" y="2854434"/>
                  <a:pt x="6575963" y="2938220"/>
                </a:cubicBezTo>
                <a:cubicBezTo>
                  <a:pt x="6244731" y="3022006"/>
                  <a:pt x="6220676" y="2921377"/>
                  <a:pt x="6131017" y="2938220"/>
                </a:cubicBezTo>
                <a:cubicBezTo>
                  <a:pt x="6041358" y="2955063"/>
                  <a:pt x="5791590" y="2924803"/>
                  <a:pt x="5553164" y="2938220"/>
                </a:cubicBezTo>
                <a:cubicBezTo>
                  <a:pt x="5314738" y="2951637"/>
                  <a:pt x="5251957" y="2912510"/>
                  <a:pt x="4975311" y="2938220"/>
                </a:cubicBezTo>
                <a:cubicBezTo>
                  <a:pt x="4698665" y="2963930"/>
                  <a:pt x="4631870" y="2923386"/>
                  <a:pt x="4397459" y="2938220"/>
                </a:cubicBezTo>
                <a:cubicBezTo>
                  <a:pt x="4163048" y="2953054"/>
                  <a:pt x="3979842" y="2915122"/>
                  <a:pt x="3686700" y="2938220"/>
                </a:cubicBezTo>
                <a:cubicBezTo>
                  <a:pt x="3393558" y="2961318"/>
                  <a:pt x="3255272" y="2880762"/>
                  <a:pt x="3108847" y="2938220"/>
                </a:cubicBezTo>
                <a:cubicBezTo>
                  <a:pt x="2962422" y="2995678"/>
                  <a:pt x="2769910" y="2905401"/>
                  <a:pt x="2663901" y="2938220"/>
                </a:cubicBezTo>
                <a:cubicBezTo>
                  <a:pt x="2557892" y="2971039"/>
                  <a:pt x="2169754" y="2898028"/>
                  <a:pt x="1953142" y="2938220"/>
                </a:cubicBezTo>
                <a:cubicBezTo>
                  <a:pt x="1736530" y="2978412"/>
                  <a:pt x="1706906" y="2914459"/>
                  <a:pt x="1641102" y="2938220"/>
                </a:cubicBezTo>
                <a:cubicBezTo>
                  <a:pt x="1575298" y="2961981"/>
                  <a:pt x="1230079" y="2892921"/>
                  <a:pt x="930343" y="2938220"/>
                </a:cubicBezTo>
                <a:cubicBezTo>
                  <a:pt x="630607" y="2983519"/>
                  <a:pt x="438593" y="2888740"/>
                  <a:pt x="0" y="2938220"/>
                </a:cubicBezTo>
                <a:cubicBezTo>
                  <a:pt x="-33183" y="2776805"/>
                  <a:pt x="66900" y="2626532"/>
                  <a:pt x="0" y="2350576"/>
                </a:cubicBezTo>
                <a:cubicBezTo>
                  <a:pt x="-66900" y="2074620"/>
                  <a:pt x="50919" y="1976267"/>
                  <a:pt x="0" y="1851079"/>
                </a:cubicBezTo>
                <a:cubicBezTo>
                  <a:pt x="-50919" y="1725891"/>
                  <a:pt x="9095" y="1437138"/>
                  <a:pt x="0" y="1322199"/>
                </a:cubicBezTo>
                <a:cubicBezTo>
                  <a:pt x="-9095" y="1207260"/>
                  <a:pt x="17106" y="946085"/>
                  <a:pt x="0" y="793319"/>
                </a:cubicBezTo>
                <a:cubicBezTo>
                  <a:pt x="-17106" y="640553"/>
                  <a:pt x="91437" y="364999"/>
                  <a:pt x="0" y="0"/>
                </a:cubicBezTo>
                <a:close/>
              </a:path>
            </a:pathLst>
          </a:custGeom>
          <a:pattFill prst="pct40">
            <a:fgClr>
              <a:schemeClr val="tx1">
                <a:lumMod val="50000"/>
                <a:lumOff val="50000"/>
              </a:schemeClr>
            </a:fgClr>
            <a:bgClr>
              <a:schemeClr val="tx1"/>
            </a:bgClr>
          </a:pattFill>
          <a:ln w="317500" cmpd="dbl">
            <a:solidFill>
              <a:schemeClr val="bg1"/>
            </a:solidFill>
            <a:extLst>
              <a:ext uri="{C807C97D-BFC1-408E-A445-0C87EB9F89A2}">
                <ask:lineSketchStyleProps xmlns:ask="http://schemas.microsoft.com/office/drawing/2018/sketchyshapes" sd="32572989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a:extLst>
              <a:ext uri="{FF2B5EF4-FFF2-40B4-BE49-F238E27FC236}">
                <a16:creationId xmlns:a16="http://schemas.microsoft.com/office/drawing/2014/main" id="{1AF66065-E7EC-CE85-8697-F0E37EDC7592}"/>
              </a:ext>
            </a:extLst>
          </p:cNvPr>
          <p:cNvSpPr/>
          <p:nvPr/>
        </p:nvSpPr>
        <p:spPr>
          <a:xfrm>
            <a:off x="933745" y="293826"/>
            <a:ext cx="10515600" cy="6047579"/>
          </a:xfrm>
          <a:custGeom>
            <a:avLst/>
            <a:gdLst>
              <a:gd name="connsiteX0" fmla="*/ 0 w 10515600"/>
              <a:gd name="connsiteY0" fmla="*/ 0 h 6047579"/>
              <a:gd name="connsiteX1" fmla="*/ 0 w 10515600"/>
              <a:gd name="connsiteY1" fmla="*/ 0 h 6047579"/>
              <a:gd name="connsiteX2" fmla="*/ 10515600 w 10515600"/>
              <a:gd name="connsiteY2" fmla="*/ 0 h 6047579"/>
              <a:gd name="connsiteX3" fmla="*/ 10515600 w 10515600"/>
              <a:gd name="connsiteY3" fmla="*/ 0 h 6047579"/>
              <a:gd name="connsiteX4" fmla="*/ 10515600 w 10515600"/>
              <a:gd name="connsiteY4" fmla="*/ 6047579 h 6047579"/>
              <a:gd name="connsiteX5" fmla="*/ 10515600 w 10515600"/>
              <a:gd name="connsiteY5" fmla="*/ 6047579 h 6047579"/>
              <a:gd name="connsiteX6" fmla="*/ 0 w 10515600"/>
              <a:gd name="connsiteY6" fmla="*/ 6047579 h 6047579"/>
              <a:gd name="connsiteX7" fmla="*/ 0 w 10515600"/>
              <a:gd name="connsiteY7" fmla="*/ 6047579 h 6047579"/>
              <a:gd name="connsiteX8" fmla="*/ 0 w 10515600"/>
              <a:gd name="connsiteY8" fmla="*/ 0 h 6047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6047579" fill="none" extrusionOk="0">
                <a:moveTo>
                  <a:pt x="0" y="0"/>
                </a:moveTo>
                <a:lnTo>
                  <a:pt x="0" y="0"/>
                </a:lnTo>
                <a:cubicBezTo>
                  <a:pt x="1336723" y="-49533"/>
                  <a:pt x="5786221" y="-14809"/>
                  <a:pt x="10515600" y="0"/>
                </a:cubicBezTo>
                <a:lnTo>
                  <a:pt x="10515600" y="0"/>
                </a:lnTo>
                <a:cubicBezTo>
                  <a:pt x="10603239" y="1559514"/>
                  <a:pt x="10442921" y="4801610"/>
                  <a:pt x="10515600" y="6047579"/>
                </a:cubicBezTo>
                <a:lnTo>
                  <a:pt x="10515600" y="6047579"/>
                </a:lnTo>
                <a:cubicBezTo>
                  <a:pt x="5888664" y="5999348"/>
                  <a:pt x="3324145" y="6132034"/>
                  <a:pt x="0" y="6047579"/>
                </a:cubicBezTo>
                <a:lnTo>
                  <a:pt x="0" y="6047579"/>
                </a:lnTo>
                <a:cubicBezTo>
                  <a:pt x="-38581" y="4595692"/>
                  <a:pt x="63341" y="2473263"/>
                  <a:pt x="0" y="0"/>
                </a:cubicBezTo>
                <a:close/>
              </a:path>
              <a:path w="10515600" h="6047579" stroke="0" extrusionOk="0">
                <a:moveTo>
                  <a:pt x="0" y="0"/>
                </a:moveTo>
                <a:lnTo>
                  <a:pt x="0" y="0"/>
                </a:lnTo>
                <a:cubicBezTo>
                  <a:pt x="2385074" y="118645"/>
                  <a:pt x="7736396" y="116012"/>
                  <a:pt x="10515600" y="0"/>
                </a:cubicBezTo>
                <a:lnTo>
                  <a:pt x="10515600" y="0"/>
                </a:lnTo>
                <a:cubicBezTo>
                  <a:pt x="10382718" y="1704340"/>
                  <a:pt x="10600551" y="3507203"/>
                  <a:pt x="10515600" y="6047579"/>
                </a:cubicBezTo>
                <a:lnTo>
                  <a:pt x="10515600" y="6047579"/>
                </a:lnTo>
                <a:cubicBezTo>
                  <a:pt x="8570514" y="6182179"/>
                  <a:pt x="4733866" y="5890383"/>
                  <a:pt x="0" y="6047579"/>
                </a:cubicBezTo>
                <a:lnTo>
                  <a:pt x="0" y="6047579"/>
                </a:lnTo>
                <a:cubicBezTo>
                  <a:pt x="-20187" y="4246152"/>
                  <a:pt x="-152480" y="2745809"/>
                  <a:pt x="0" y="0"/>
                </a:cubicBezTo>
                <a:close/>
              </a:path>
            </a:pathLst>
          </a:custGeom>
          <a:pattFill prst="pct90">
            <a:fgClr>
              <a:schemeClr val="bg1"/>
            </a:fgClr>
            <a:bgClr>
              <a:schemeClr val="tx1"/>
            </a:bgClr>
          </a:pattFill>
          <a:ln w="254000" cmpd="thinThick">
            <a:solidFill>
              <a:schemeClr val="bg1"/>
            </a:solidFill>
            <a:extLst>
              <a:ext uri="{C807C97D-BFC1-408E-A445-0C87EB9F89A2}">
                <ask:lineSketchStyleProps xmlns:ask="http://schemas.microsoft.com/office/drawing/2018/sketchyshapes" sd="1219033472">
                  <a:prstGeom prst="roundRect">
                    <a:avLst>
                      <a:gd name="adj" fmla="val 0"/>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DA07EE-AABF-7C9A-E5B2-35E466469A5E}"/>
              </a:ext>
            </a:extLst>
          </p:cNvPr>
          <p:cNvSpPr>
            <a:spLocks noGrp="1"/>
          </p:cNvSpPr>
          <p:nvPr>
            <p:ph type="title"/>
          </p:nvPr>
        </p:nvSpPr>
        <p:spPr>
          <a:xfrm>
            <a:off x="1193800" y="183280"/>
            <a:ext cx="7766398" cy="1325563"/>
          </a:xfrm>
        </p:spPr>
        <p:txBody>
          <a:bodyPr/>
          <a:lstStyle/>
          <a:p>
            <a:r>
              <a:rPr lang="en-US" dirty="0">
                <a:latin typeface="Gotham Condensed Ultra" pitchFamily="2" charset="0"/>
              </a:rPr>
              <a:t>MARKETING CAMPAIGN PROJECT PROCESS</a:t>
            </a:r>
          </a:p>
        </p:txBody>
      </p:sp>
      <p:graphicFrame>
        <p:nvGraphicFramePr>
          <p:cNvPr id="18" name="Diagram 17">
            <a:extLst>
              <a:ext uri="{FF2B5EF4-FFF2-40B4-BE49-F238E27FC236}">
                <a16:creationId xmlns:a16="http://schemas.microsoft.com/office/drawing/2014/main" id="{81B821A6-8AB2-1669-9D03-AA1C2FF9ED92}"/>
              </a:ext>
            </a:extLst>
          </p:cNvPr>
          <p:cNvGraphicFramePr/>
          <p:nvPr>
            <p:extLst>
              <p:ext uri="{D42A27DB-BD31-4B8C-83A1-F6EECF244321}">
                <p14:modId xmlns:p14="http://schemas.microsoft.com/office/powerpoint/2010/main" val="297448439"/>
              </p:ext>
            </p:extLst>
          </p:nvPr>
        </p:nvGraphicFramePr>
        <p:xfrm>
          <a:off x="526459" y="1184275"/>
          <a:ext cx="7571415" cy="51265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18">
            <a:extLst>
              <a:ext uri="{FF2B5EF4-FFF2-40B4-BE49-F238E27FC236}">
                <a16:creationId xmlns:a16="http://schemas.microsoft.com/office/drawing/2014/main" id="{80AB1796-EB39-4525-9A5C-1CF4B611B62A}"/>
              </a:ext>
            </a:extLst>
          </p:cNvPr>
          <p:cNvPicPr>
            <a:picLocks noChangeAspect="1"/>
          </p:cNvPicPr>
          <p:nvPr/>
        </p:nvPicPr>
        <p:blipFill>
          <a:blip r:embed="rId8">
            <a:clrChange>
              <a:clrFrom>
                <a:srgbClr val="000000">
                  <a:alpha val="0"/>
                </a:srgbClr>
              </a:clrFrom>
              <a:clrTo>
                <a:srgbClr val="000000">
                  <a:alpha val="0"/>
                </a:srgbClr>
              </a:clrTo>
            </a:clrChange>
            <a:duotone>
              <a:schemeClr val="accent1">
                <a:shade val="45000"/>
                <a:satMod val="135000"/>
              </a:schemeClr>
              <a:prstClr val="white"/>
            </a:duotone>
          </a:blip>
          <a:srcRect l="23553" t="13217" r="24083" b="20003"/>
          <a:stretch/>
        </p:blipFill>
        <p:spPr>
          <a:xfrm>
            <a:off x="3185641" y="2368422"/>
            <a:ext cx="2212544" cy="2821699"/>
          </a:xfrm>
          <a:prstGeom prst="rect">
            <a:avLst/>
          </a:prstGeom>
        </p:spPr>
      </p:pic>
      <p:grpSp>
        <p:nvGrpSpPr>
          <p:cNvPr id="21" name="Group 20">
            <a:extLst>
              <a:ext uri="{FF2B5EF4-FFF2-40B4-BE49-F238E27FC236}">
                <a16:creationId xmlns:a16="http://schemas.microsoft.com/office/drawing/2014/main" id="{A7DAAF8E-188E-1412-0964-CECEFD639996}"/>
              </a:ext>
            </a:extLst>
          </p:cNvPr>
          <p:cNvGrpSpPr/>
          <p:nvPr/>
        </p:nvGrpSpPr>
        <p:grpSpPr>
          <a:xfrm>
            <a:off x="-2778029" y="1931745"/>
            <a:ext cx="1188147" cy="1150560"/>
            <a:chOff x="2139671" y="2294448"/>
            <a:chExt cx="1188147" cy="1150560"/>
          </a:xfrm>
        </p:grpSpPr>
        <p:sp>
          <p:nvSpPr>
            <p:cNvPr id="22" name="Oval 21">
              <a:extLst>
                <a:ext uri="{FF2B5EF4-FFF2-40B4-BE49-F238E27FC236}">
                  <a16:creationId xmlns:a16="http://schemas.microsoft.com/office/drawing/2014/main" id="{1DB8F616-280C-77DD-7ECF-52A5A418F221}"/>
                </a:ext>
              </a:extLst>
            </p:cNvPr>
            <p:cNvSpPr/>
            <p:nvPr/>
          </p:nvSpPr>
          <p:spPr>
            <a:xfrm>
              <a:off x="2142385" y="2294448"/>
              <a:ext cx="1155757" cy="1150560"/>
            </a:xfrm>
            <a:prstGeom prst="ellipse">
              <a:avLst/>
            </a:prstGeom>
            <a:solidFill>
              <a:schemeClr val="bg1"/>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GB" dirty="0">
                <a:solidFill>
                  <a:schemeClr val="bg1"/>
                </a:solidFill>
              </a:endParaRPr>
            </a:p>
          </p:txBody>
        </p:sp>
        <p:sp>
          <p:nvSpPr>
            <p:cNvPr id="23" name="TextBox 22">
              <a:extLst>
                <a:ext uri="{FF2B5EF4-FFF2-40B4-BE49-F238E27FC236}">
                  <a16:creationId xmlns:a16="http://schemas.microsoft.com/office/drawing/2014/main" id="{048E5A3B-1109-EA4D-5417-3A6813DEFB3F}"/>
                </a:ext>
              </a:extLst>
            </p:cNvPr>
            <p:cNvSpPr txBox="1"/>
            <p:nvPr/>
          </p:nvSpPr>
          <p:spPr>
            <a:xfrm>
              <a:off x="2139671" y="2951376"/>
              <a:ext cx="1188147" cy="307777"/>
            </a:xfrm>
            <a:prstGeom prst="rect">
              <a:avLst/>
            </a:prstGeom>
            <a:noFill/>
          </p:spPr>
          <p:txBody>
            <a:bodyPr wrap="none" rtlCol="0" anchor="ctr">
              <a:spAutoFit/>
            </a:bodyPr>
            <a:lstStyle/>
            <a:p>
              <a:pPr algn="ctr"/>
              <a:r>
                <a:rPr lang="en-GB" sz="1400" dirty="0"/>
                <a:t>Best in Class</a:t>
              </a:r>
            </a:p>
          </p:txBody>
        </p:sp>
        <p:grpSp>
          <p:nvGrpSpPr>
            <p:cNvPr id="24" name="Group 23">
              <a:extLst>
                <a:ext uri="{FF2B5EF4-FFF2-40B4-BE49-F238E27FC236}">
                  <a16:creationId xmlns:a16="http://schemas.microsoft.com/office/drawing/2014/main" id="{6FCA2E8B-784F-BEAC-9E5F-4C7AA72FB5A4}"/>
                </a:ext>
              </a:extLst>
            </p:cNvPr>
            <p:cNvGrpSpPr/>
            <p:nvPr/>
          </p:nvGrpSpPr>
          <p:grpSpPr>
            <a:xfrm>
              <a:off x="2401091" y="2433675"/>
              <a:ext cx="665307" cy="554774"/>
              <a:chOff x="2325089" y="1904349"/>
              <a:chExt cx="731838" cy="610251"/>
            </a:xfrm>
          </p:grpSpPr>
          <p:sp>
            <p:nvSpPr>
              <p:cNvPr id="25" name="Freeform 1095">
                <a:extLst>
                  <a:ext uri="{FF2B5EF4-FFF2-40B4-BE49-F238E27FC236}">
                    <a16:creationId xmlns:a16="http://schemas.microsoft.com/office/drawing/2014/main" id="{1037501E-C4F8-2186-C2D5-A021E2AFA842}"/>
                  </a:ext>
                </a:extLst>
              </p:cNvPr>
              <p:cNvSpPr>
                <a:spLocks/>
              </p:cNvSpPr>
              <p:nvPr/>
            </p:nvSpPr>
            <p:spPr bwMode="auto">
              <a:xfrm>
                <a:off x="2325089" y="1904349"/>
                <a:ext cx="731838" cy="361950"/>
              </a:xfrm>
              <a:custGeom>
                <a:avLst/>
                <a:gdLst>
                  <a:gd name="T0" fmla="*/ 541 w 3687"/>
                  <a:gd name="T1" fmla="*/ 0 h 1823"/>
                  <a:gd name="T2" fmla="*/ 1843 w 3687"/>
                  <a:gd name="T3" fmla="*/ 1309 h 1823"/>
                  <a:gd name="T4" fmla="*/ 3146 w 3687"/>
                  <a:gd name="T5" fmla="*/ 0 h 1823"/>
                  <a:gd name="T6" fmla="*/ 3687 w 3687"/>
                  <a:gd name="T7" fmla="*/ 544 h 1823"/>
                  <a:gd name="T8" fmla="*/ 2415 w 3687"/>
                  <a:gd name="T9" fmla="*/ 1822 h 1823"/>
                  <a:gd name="T10" fmla="*/ 2365 w 3687"/>
                  <a:gd name="T11" fmla="*/ 1777 h 1823"/>
                  <a:gd name="T12" fmla="*/ 2309 w 3687"/>
                  <a:gd name="T13" fmla="*/ 1734 h 1823"/>
                  <a:gd name="T14" fmla="*/ 2251 w 3687"/>
                  <a:gd name="T15" fmla="*/ 1698 h 1823"/>
                  <a:gd name="T16" fmla="*/ 2189 w 3687"/>
                  <a:gd name="T17" fmla="*/ 1665 h 1823"/>
                  <a:gd name="T18" fmla="*/ 2125 w 3687"/>
                  <a:gd name="T19" fmla="*/ 1638 h 1823"/>
                  <a:gd name="T20" fmla="*/ 2057 w 3687"/>
                  <a:gd name="T21" fmla="*/ 1617 h 1823"/>
                  <a:gd name="T22" fmla="*/ 1988 w 3687"/>
                  <a:gd name="T23" fmla="*/ 1601 h 1823"/>
                  <a:gd name="T24" fmla="*/ 1917 w 3687"/>
                  <a:gd name="T25" fmla="*/ 1592 h 1823"/>
                  <a:gd name="T26" fmla="*/ 1843 w 3687"/>
                  <a:gd name="T27" fmla="*/ 1589 h 1823"/>
                  <a:gd name="T28" fmla="*/ 1770 w 3687"/>
                  <a:gd name="T29" fmla="*/ 1592 h 1823"/>
                  <a:gd name="T30" fmla="*/ 1699 w 3687"/>
                  <a:gd name="T31" fmla="*/ 1601 h 1823"/>
                  <a:gd name="T32" fmla="*/ 1629 w 3687"/>
                  <a:gd name="T33" fmla="*/ 1617 h 1823"/>
                  <a:gd name="T34" fmla="*/ 1562 w 3687"/>
                  <a:gd name="T35" fmla="*/ 1638 h 1823"/>
                  <a:gd name="T36" fmla="*/ 1498 w 3687"/>
                  <a:gd name="T37" fmla="*/ 1665 h 1823"/>
                  <a:gd name="T38" fmla="*/ 1436 w 3687"/>
                  <a:gd name="T39" fmla="*/ 1698 h 1823"/>
                  <a:gd name="T40" fmla="*/ 1378 w 3687"/>
                  <a:gd name="T41" fmla="*/ 1734 h 1823"/>
                  <a:gd name="T42" fmla="*/ 1323 w 3687"/>
                  <a:gd name="T43" fmla="*/ 1777 h 1823"/>
                  <a:gd name="T44" fmla="*/ 1272 w 3687"/>
                  <a:gd name="T45" fmla="*/ 1823 h 1823"/>
                  <a:gd name="T46" fmla="*/ 0 w 3687"/>
                  <a:gd name="T47" fmla="*/ 544 h 1823"/>
                  <a:gd name="T48" fmla="*/ 541 w 3687"/>
                  <a:gd name="T49" fmla="*/ 0 h 1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87" h="1823">
                    <a:moveTo>
                      <a:pt x="541" y="0"/>
                    </a:moveTo>
                    <a:lnTo>
                      <a:pt x="1843" y="1309"/>
                    </a:lnTo>
                    <a:lnTo>
                      <a:pt x="3146" y="0"/>
                    </a:lnTo>
                    <a:lnTo>
                      <a:pt x="3687" y="544"/>
                    </a:lnTo>
                    <a:lnTo>
                      <a:pt x="2415" y="1822"/>
                    </a:lnTo>
                    <a:lnTo>
                      <a:pt x="2365" y="1777"/>
                    </a:lnTo>
                    <a:lnTo>
                      <a:pt x="2309" y="1734"/>
                    </a:lnTo>
                    <a:lnTo>
                      <a:pt x="2251" y="1698"/>
                    </a:lnTo>
                    <a:lnTo>
                      <a:pt x="2189" y="1665"/>
                    </a:lnTo>
                    <a:lnTo>
                      <a:pt x="2125" y="1638"/>
                    </a:lnTo>
                    <a:lnTo>
                      <a:pt x="2057" y="1617"/>
                    </a:lnTo>
                    <a:lnTo>
                      <a:pt x="1988" y="1601"/>
                    </a:lnTo>
                    <a:lnTo>
                      <a:pt x="1917" y="1592"/>
                    </a:lnTo>
                    <a:lnTo>
                      <a:pt x="1843" y="1589"/>
                    </a:lnTo>
                    <a:lnTo>
                      <a:pt x="1770" y="1592"/>
                    </a:lnTo>
                    <a:lnTo>
                      <a:pt x="1699" y="1601"/>
                    </a:lnTo>
                    <a:lnTo>
                      <a:pt x="1629" y="1617"/>
                    </a:lnTo>
                    <a:lnTo>
                      <a:pt x="1562" y="1638"/>
                    </a:lnTo>
                    <a:lnTo>
                      <a:pt x="1498" y="1665"/>
                    </a:lnTo>
                    <a:lnTo>
                      <a:pt x="1436" y="1698"/>
                    </a:lnTo>
                    <a:lnTo>
                      <a:pt x="1378" y="1734"/>
                    </a:lnTo>
                    <a:lnTo>
                      <a:pt x="1323" y="1777"/>
                    </a:lnTo>
                    <a:lnTo>
                      <a:pt x="1272" y="1823"/>
                    </a:lnTo>
                    <a:lnTo>
                      <a:pt x="0" y="544"/>
                    </a:lnTo>
                    <a:lnTo>
                      <a:pt x="54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Oval 25">
                <a:extLst>
                  <a:ext uri="{FF2B5EF4-FFF2-40B4-BE49-F238E27FC236}">
                    <a16:creationId xmlns:a16="http://schemas.microsoft.com/office/drawing/2014/main" id="{F84213E7-9215-8BF2-1EE0-B5662D22E790}"/>
                  </a:ext>
                </a:extLst>
              </p:cNvPr>
              <p:cNvSpPr/>
              <p:nvPr/>
            </p:nvSpPr>
            <p:spPr>
              <a:xfrm>
                <a:off x="2561718" y="2256019"/>
                <a:ext cx="258581" cy="2585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US" dirty="0">
                  <a:solidFill>
                    <a:schemeClr val="bg1"/>
                  </a:solidFill>
                </a:endParaRPr>
              </a:p>
            </p:txBody>
          </p:sp>
          <p:sp>
            <p:nvSpPr>
              <p:cNvPr id="27" name="5-Point Star 120">
                <a:extLst>
                  <a:ext uri="{FF2B5EF4-FFF2-40B4-BE49-F238E27FC236}">
                    <a16:creationId xmlns:a16="http://schemas.microsoft.com/office/drawing/2014/main" id="{46459CA6-1910-1475-3B41-CA7974D58B71}"/>
                  </a:ext>
                </a:extLst>
              </p:cNvPr>
              <p:cNvSpPr/>
              <p:nvPr/>
            </p:nvSpPr>
            <p:spPr>
              <a:xfrm>
                <a:off x="2614963" y="2308304"/>
                <a:ext cx="150540" cy="150540"/>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US" dirty="0">
                  <a:solidFill>
                    <a:schemeClr val="bg1"/>
                  </a:solidFill>
                </a:endParaRPr>
              </a:p>
            </p:txBody>
          </p:sp>
        </p:grpSp>
      </p:grpSp>
      <p:grpSp>
        <p:nvGrpSpPr>
          <p:cNvPr id="28" name="Group 27">
            <a:extLst>
              <a:ext uri="{FF2B5EF4-FFF2-40B4-BE49-F238E27FC236}">
                <a16:creationId xmlns:a16="http://schemas.microsoft.com/office/drawing/2014/main" id="{B77D7114-CA40-04B1-6577-6B211D898C69}"/>
              </a:ext>
            </a:extLst>
          </p:cNvPr>
          <p:cNvGrpSpPr/>
          <p:nvPr/>
        </p:nvGrpSpPr>
        <p:grpSpPr>
          <a:xfrm>
            <a:off x="-2625629" y="2084145"/>
            <a:ext cx="1188147" cy="1150560"/>
            <a:chOff x="2139671" y="2294448"/>
            <a:chExt cx="1188147" cy="1150560"/>
          </a:xfrm>
        </p:grpSpPr>
        <p:sp>
          <p:nvSpPr>
            <p:cNvPr id="29" name="Oval 28">
              <a:extLst>
                <a:ext uri="{FF2B5EF4-FFF2-40B4-BE49-F238E27FC236}">
                  <a16:creationId xmlns:a16="http://schemas.microsoft.com/office/drawing/2014/main" id="{820A1DB5-3E2D-B956-49E5-DD06B4480FCB}"/>
                </a:ext>
              </a:extLst>
            </p:cNvPr>
            <p:cNvSpPr/>
            <p:nvPr/>
          </p:nvSpPr>
          <p:spPr>
            <a:xfrm>
              <a:off x="2142385" y="2294448"/>
              <a:ext cx="1155757" cy="1150560"/>
            </a:xfrm>
            <a:prstGeom prst="ellipse">
              <a:avLst/>
            </a:prstGeom>
            <a:solidFill>
              <a:schemeClr val="bg1"/>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GB" dirty="0">
                <a:solidFill>
                  <a:schemeClr val="bg1"/>
                </a:solidFill>
              </a:endParaRPr>
            </a:p>
          </p:txBody>
        </p:sp>
        <p:sp>
          <p:nvSpPr>
            <p:cNvPr id="30" name="TextBox 29">
              <a:extLst>
                <a:ext uri="{FF2B5EF4-FFF2-40B4-BE49-F238E27FC236}">
                  <a16:creationId xmlns:a16="http://schemas.microsoft.com/office/drawing/2014/main" id="{7221BAE0-8D58-58F0-C7E0-A2DDB1AA490A}"/>
                </a:ext>
              </a:extLst>
            </p:cNvPr>
            <p:cNvSpPr txBox="1"/>
            <p:nvPr/>
          </p:nvSpPr>
          <p:spPr>
            <a:xfrm>
              <a:off x="2139671" y="2951376"/>
              <a:ext cx="1188147" cy="307777"/>
            </a:xfrm>
            <a:prstGeom prst="rect">
              <a:avLst/>
            </a:prstGeom>
            <a:noFill/>
          </p:spPr>
          <p:txBody>
            <a:bodyPr wrap="none" rtlCol="0" anchor="ctr">
              <a:spAutoFit/>
            </a:bodyPr>
            <a:lstStyle/>
            <a:p>
              <a:pPr algn="ctr"/>
              <a:r>
                <a:rPr lang="en-GB" sz="1400" dirty="0"/>
                <a:t>Best in Class</a:t>
              </a:r>
            </a:p>
          </p:txBody>
        </p:sp>
        <p:grpSp>
          <p:nvGrpSpPr>
            <p:cNvPr id="31" name="Group 30">
              <a:extLst>
                <a:ext uri="{FF2B5EF4-FFF2-40B4-BE49-F238E27FC236}">
                  <a16:creationId xmlns:a16="http://schemas.microsoft.com/office/drawing/2014/main" id="{5A6E3F2D-05A1-6BFD-7ACF-978BF143FD2B}"/>
                </a:ext>
              </a:extLst>
            </p:cNvPr>
            <p:cNvGrpSpPr/>
            <p:nvPr/>
          </p:nvGrpSpPr>
          <p:grpSpPr>
            <a:xfrm>
              <a:off x="2401091" y="2433675"/>
              <a:ext cx="665307" cy="554774"/>
              <a:chOff x="2325089" y="1904349"/>
              <a:chExt cx="731838" cy="610251"/>
            </a:xfrm>
          </p:grpSpPr>
          <p:sp>
            <p:nvSpPr>
              <p:cNvPr id="32" name="Freeform 1095">
                <a:extLst>
                  <a:ext uri="{FF2B5EF4-FFF2-40B4-BE49-F238E27FC236}">
                    <a16:creationId xmlns:a16="http://schemas.microsoft.com/office/drawing/2014/main" id="{E1B2F5FD-A9EA-4AB0-B50F-A34936FE6A66}"/>
                  </a:ext>
                </a:extLst>
              </p:cNvPr>
              <p:cNvSpPr>
                <a:spLocks/>
              </p:cNvSpPr>
              <p:nvPr/>
            </p:nvSpPr>
            <p:spPr bwMode="auto">
              <a:xfrm>
                <a:off x="2325089" y="1904349"/>
                <a:ext cx="731838" cy="361950"/>
              </a:xfrm>
              <a:custGeom>
                <a:avLst/>
                <a:gdLst>
                  <a:gd name="T0" fmla="*/ 541 w 3687"/>
                  <a:gd name="T1" fmla="*/ 0 h 1823"/>
                  <a:gd name="T2" fmla="*/ 1843 w 3687"/>
                  <a:gd name="T3" fmla="*/ 1309 h 1823"/>
                  <a:gd name="T4" fmla="*/ 3146 w 3687"/>
                  <a:gd name="T5" fmla="*/ 0 h 1823"/>
                  <a:gd name="T6" fmla="*/ 3687 w 3687"/>
                  <a:gd name="T7" fmla="*/ 544 h 1823"/>
                  <a:gd name="T8" fmla="*/ 2415 w 3687"/>
                  <a:gd name="T9" fmla="*/ 1822 h 1823"/>
                  <a:gd name="T10" fmla="*/ 2365 w 3687"/>
                  <a:gd name="T11" fmla="*/ 1777 h 1823"/>
                  <a:gd name="T12" fmla="*/ 2309 w 3687"/>
                  <a:gd name="T13" fmla="*/ 1734 h 1823"/>
                  <a:gd name="T14" fmla="*/ 2251 w 3687"/>
                  <a:gd name="T15" fmla="*/ 1698 h 1823"/>
                  <a:gd name="T16" fmla="*/ 2189 w 3687"/>
                  <a:gd name="T17" fmla="*/ 1665 h 1823"/>
                  <a:gd name="T18" fmla="*/ 2125 w 3687"/>
                  <a:gd name="T19" fmla="*/ 1638 h 1823"/>
                  <a:gd name="T20" fmla="*/ 2057 w 3687"/>
                  <a:gd name="T21" fmla="*/ 1617 h 1823"/>
                  <a:gd name="T22" fmla="*/ 1988 w 3687"/>
                  <a:gd name="T23" fmla="*/ 1601 h 1823"/>
                  <a:gd name="T24" fmla="*/ 1917 w 3687"/>
                  <a:gd name="T25" fmla="*/ 1592 h 1823"/>
                  <a:gd name="T26" fmla="*/ 1843 w 3687"/>
                  <a:gd name="T27" fmla="*/ 1589 h 1823"/>
                  <a:gd name="T28" fmla="*/ 1770 w 3687"/>
                  <a:gd name="T29" fmla="*/ 1592 h 1823"/>
                  <a:gd name="T30" fmla="*/ 1699 w 3687"/>
                  <a:gd name="T31" fmla="*/ 1601 h 1823"/>
                  <a:gd name="T32" fmla="*/ 1629 w 3687"/>
                  <a:gd name="T33" fmla="*/ 1617 h 1823"/>
                  <a:gd name="T34" fmla="*/ 1562 w 3687"/>
                  <a:gd name="T35" fmla="*/ 1638 h 1823"/>
                  <a:gd name="T36" fmla="*/ 1498 w 3687"/>
                  <a:gd name="T37" fmla="*/ 1665 h 1823"/>
                  <a:gd name="T38" fmla="*/ 1436 w 3687"/>
                  <a:gd name="T39" fmla="*/ 1698 h 1823"/>
                  <a:gd name="T40" fmla="*/ 1378 w 3687"/>
                  <a:gd name="T41" fmla="*/ 1734 h 1823"/>
                  <a:gd name="T42" fmla="*/ 1323 w 3687"/>
                  <a:gd name="T43" fmla="*/ 1777 h 1823"/>
                  <a:gd name="T44" fmla="*/ 1272 w 3687"/>
                  <a:gd name="T45" fmla="*/ 1823 h 1823"/>
                  <a:gd name="T46" fmla="*/ 0 w 3687"/>
                  <a:gd name="T47" fmla="*/ 544 h 1823"/>
                  <a:gd name="T48" fmla="*/ 541 w 3687"/>
                  <a:gd name="T49" fmla="*/ 0 h 1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87" h="1823">
                    <a:moveTo>
                      <a:pt x="541" y="0"/>
                    </a:moveTo>
                    <a:lnTo>
                      <a:pt x="1843" y="1309"/>
                    </a:lnTo>
                    <a:lnTo>
                      <a:pt x="3146" y="0"/>
                    </a:lnTo>
                    <a:lnTo>
                      <a:pt x="3687" y="544"/>
                    </a:lnTo>
                    <a:lnTo>
                      <a:pt x="2415" y="1822"/>
                    </a:lnTo>
                    <a:lnTo>
                      <a:pt x="2365" y="1777"/>
                    </a:lnTo>
                    <a:lnTo>
                      <a:pt x="2309" y="1734"/>
                    </a:lnTo>
                    <a:lnTo>
                      <a:pt x="2251" y="1698"/>
                    </a:lnTo>
                    <a:lnTo>
                      <a:pt x="2189" y="1665"/>
                    </a:lnTo>
                    <a:lnTo>
                      <a:pt x="2125" y="1638"/>
                    </a:lnTo>
                    <a:lnTo>
                      <a:pt x="2057" y="1617"/>
                    </a:lnTo>
                    <a:lnTo>
                      <a:pt x="1988" y="1601"/>
                    </a:lnTo>
                    <a:lnTo>
                      <a:pt x="1917" y="1592"/>
                    </a:lnTo>
                    <a:lnTo>
                      <a:pt x="1843" y="1589"/>
                    </a:lnTo>
                    <a:lnTo>
                      <a:pt x="1770" y="1592"/>
                    </a:lnTo>
                    <a:lnTo>
                      <a:pt x="1699" y="1601"/>
                    </a:lnTo>
                    <a:lnTo>
                      <a:pt x="1629" y="1617"/>
                    </a:lnTo>
                    <a:lnTo>
                      <a:pt x="1562" y="1638"/>
                    </a:lnTo>
                    <a:lnTo>
                      <a:pt x="1498" y="1665"/>
                    </a:lnTo>
                    <a:lnTo>
                      <a:pt x="1436" y="1698"/>
                    </a:lnTo>
                    <a:lnTo>
                      <a:pt x="1378" y="1734"/>
                    </a:lnTo>
                    <a:lnTo>
                      <a:pt x="1323" y="1777"/>
                    </a:lnTo>
                    <a:lnTo>
                      <a:pt x="1272" y="1823"/>
                    </a:lnTo>
                    <a:lnTo>
                      <a:pt x="0" y="544"/>
                    </a:lnTo>
                    <a:lnTo>
                      <a:pt x="54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Oval 32">
                <a:extLst>
                  <a:ext uri="{FF2B5EF4-FFF2-40B4-BE49-F238E27FC236}">
                    <a16:creationId xmlns:a16="http://schemas.microsoft.com/office/drawing/2014/main" id="{DBD835E2-15BA-C926-C89A-FCBBDF6B684D}"/>
                  </a:ext>
                </a:extLst>
              </p:cNvPr>
              <p:cNvSpPr/>
              <p:nvPr/>
            </p:nvSpPr>
            <p:spPr>
              <a:xfrm>
                <a:off x="2561718" y="2256019"/>
                <a:ext cx="258581" cy="2585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US" dirty="0">
                  <a:solidFill>
                    <a:schemeClr val="bg1"/>
                  </a:solidFill>
                </a:endParaRPr>
              </a:p>
            </p:txBody>
          </p:sp>
          <p:sp>
            <p:nvSpPr>
              <p:cNvPr id="34" name="5-Point Star 120">
                <a:extLst>
                  <a:ext uri="{FF2B5EF4-FFF2-40B4-BE49-F238E27FC236}">
                    <a16:creationId xmlns:a16="http://schemas.microsoft.com/office/drawing/2014/main" id="{61A0C306-C831-3466-7396-7EC50BBFE285}"/>
                  </a:ext>
                </a:extLst>
              </p:cNvPr>
              <p:cNvSpPr/>
              <p:nvPr/>
            </p:nvSpPr>
            <p:spPr>
              <a:xfrm>
                <a:off x="2614963" y="2308304"/>
                <a:ext cx="150540" cy="150540"/>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US" dirty="0">
                  <a:solidFill>
                    <a:schemeClr val="bg1"/>
                  </a:solidFill>
                </a:endParaRPr>
              </a:p>
            </p:txBody>
          </p:sp>
        </p:grpSp>
      </p:grpSp>
      <p:grpSp>
        <p:nvGrpSpPr>
          <p:cNvPr id="35" name="Group 34">
            <a:extLst>
              <a:ext uri="{FF2B5EF4-FFF2-40B4-BE49-F238E27FC236}">
                <a16:creationId xmlns:a16="http://schemas.microsoft.com/office/drawing/2014/main" id="{B353E4D6-C936-5500-D184-25804ABAEFFC}"/>
              </a:ext>
            </a:extLst>
          </p:cNvPr>
          <p:cNvGrpSpPr/>
          <p:nvPr/>
        </p:nvGrpSpPr>
        <p:grpSpPr>
          <a:xfrm>
            <a:off x="-2473229" y="2236545"/>
            <a:ext cx="1188147" cy="1150560"/>
            <a:chOff x="2139671" y="2294448"/>
            <a:chExt cx="1188147" cy="1150560"/>
          </a:xfrm>
        </p:grpSpPr>
        <p:sp>
          <p:nvSpPr>
            <p:cNvPr id="36" name="Oval 35">
              <a:extLst>
                <a:ext uri="{FF2B5EF4-FFF2-40B4-BE49-F238E27FC236}">
                  <a16:creationId xmlns:a16="http://schemas.microsoft.com/office/drawing/2014/main" id="{0D31AB84-CA5F-743E-7EBF-6816B2777048}"/>
                </a:ext>
              </a:extLst>
            </p:cNvPr>
            <p:cNvSpPr/>
            <p:nvPr/>
          </p:nvSpPr>
          <p:spPr>
            <a:xfrm>
              <a:off x="2142385" y="2294448"/>
              <a:ext cx="1155757" cy="1150560"/>
            </a:xfrm>
            <a:prstGeom prst="ellipse">
              <a:avLst/>
            </a:prstGeom>
            <a:solidFill>
              <a:schemeClr val="bg1"/>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GB" dirty="0">
                <a:solidFill>
                  <a:schemeClr val="bg1"/>
                </a:solidFill>
              </a:endParaRPr>
            </a:p>
          </p:txBody>
        </p:sp>
        <p:sp>
          <p:nvSpPr>
            <p:cNvPr id="37" name="TextBox 36">
              <a:extLst>
                <a:ext uri="{FF2B5EF4-FFF2-40B4-BE49-F238E27FC236}">
                  <a16:creationId xmlns:a16="http://schemas.microsoft.com/office/drawing/2014/main" id="{45023171-27C3-F238-633D-DDCB201792AE}"/>
                </a:ext>
              </a:extLst>
            </p:cNvPr>
            <p:cNvSpPr txBox="1"/>
            <p:nvPr/>
          </p:nvSpPr>
          <p:spPr>
            <a:xfrm>
              <a:off x="2139671" y="2951376"/>
              <a:ext cx="1188147" cy="307777"/>
            </a:xfrm>
            <a:prstGeom prst="rect">
              <a:avLst/>
            </a:prstGeom>
            <a:noFill/>
          </p:spPr>
          <p:txBody>
            <a:bodyPr wrap="none" rtlCol="0" anchor="ctr">
              <a:spAutoFit/>
            </a:bodyPr>
            <a:lstStyle/>
            <a:p>
              <a:pPr algn="ctr"/>
              <a:r>
                <a:rPr lang="en-GB" sz="1400" dirty="0"/>
                <a:t>Best in Class</a:t>
              </a:r>
            </a:p>
          </p:txBody>
        </p:sp>
        <p:grpSp>
          <p:nvGrpSpPr>
            <p:cNvPr id="38" name="Group 37">
              <a:extLst>
                <a:ext uri="{FF2B5EF4-FFF2-40B4-BE49-F238E27FC236}">
                  <a16:creationId xmlns:a16="http://schemas.microsoft.com/office/drawing/2014/main" id="{B401D424-66E5-2FB9-8491-E26D1B4AA28A}"/>
                </a:ext>
              </a:extLst>
            </p:cNvPr>
            <p:cNvGrpSpPr/>
            <p:nvPr/>
          </p:nvGrpSpPr>
          <p:grpSpPr>
            <a:xfrm>
              <a:off x="2401091" y="2433675"/>
              <a:ext cx="665307" cy="554774"/>
              <a:chOff x="2325089" y="1904349"/>
              <a:chExt cx="731838" cy="610251"/>
            </a:xfrm>
          </p:grpSpPr>
          <p:sp>
            <p:nvSpPr>
              <p:cNvPr id="39" name="Freeform 1095">
                <a:extLst>
                  <a:ext uri="{FF2B5EF4-FFF2-40B4-BE49-F238E27FC236}">
                    <a16:creationId xmlns:a16="http://schemas.microsoft.com/office/drawing/2014/main" id="{9092EC64-34BC-4C45-4449-343BD0C85552}"/>
                  </a:ext>
                </a:extLst>
              </p:cNvPr>
              <p:cNvSpPr>
                <a:spLocks/>
              </p:cNvSpPr>
              <p:nvPr/>
            </p:nvSpPr>
            <p:spPr bwMode="auto">
              <a:xfrm>
                <a:off x="2325089" y="1904349"/>
                <a:ext cx="731838" cy="361950"/>
              </a:xfrm>
              <a:custGeom>
                <a:avLst/>
                <a:gdLst>
                  <a:gd name="T0" fmla="*/ 541 w 3687"/>
                  <a:gd name="T1" fmla="*/ 0 h 1823"/>
                  <a:gd name="T2" fmla="*/ 1843 w 3687"/>
                  <a:gd name="T3" fmla="*/ 1309 h 1823"/>
                  <a:gd name="T4" fmla="*/ 3146 w 3687"/>
                  <a:gd name="T5" fmla="*/ 0 h 1823"/>
                  <a:gd name="T6" fmla="*/ 3687 w 3687"/>
                  <a:gd name="T7" fmla="*/ 544 h 1823"/>
                  <a:gd name="T8" fmla="*/ 2415 w 3687"/>
                  <a:gd name="T9" fmla="*/ 1822 h 1823"/>
                  <a:gd name="T10" fmla="*/ 2365 w 3687"/>
                  <a:gd name="T11" fmla="*/ 1777 h 1823"/>
                  <a:gd name="T12" fmla="*/ 2309 w 3687"/>
                  <a:gd name="T13" fmla="*/ 1734 h 1823"/>
                  <a:gd name="T14" fmla="*/ 2251 w 3687"/>
                  <a:gd name="T15" fmla="*/ 1698 h 1823"/>
                  <a:gd name="T16" fmla="*/ 2189 w 3687"/>
                  <a:gd name="T17" fmla="*/ 1665 h 1823"/>
                  <a:gd name="T18" fmla="*/ 2125 w 3687"/>
                  <a:gd name="T19" fmla="*/ 1638 h 1823"/>
                  <a:gd name="T20" fmla="*/ 2057 w 3687"/>
                  <a:gd name="T21" fmla="*/ 1617 h 1823"/>
                  <a:gd name="T22" fmla="*/ 1988 w 3687"/>
                  <a:gd name="T23" fmla="*/ 1601 h 1823"/>
                  <a:gd name="T24" fmla="*/ 1917 w 3687"/>
                  <a:gd name="T25" fmla="*/ 1592 h 1823"/>
                  <a:gd name="T26" fmla="*/ 1843 w 3687"/>
                  <a:gd name="T27" fmla="*/ 1589 h 1823"/>
                  <a:gd name="T28" fmla="*/ 1770 w 3687"/>
                  <a:gd name="T29" fmla="*/ 1592 h 1823"/>
                  <a:gd name="T30" fmla="*/ 1699 w 3687"/>
                  <a:gd name="T31" fmla="*/ 1601 h 1823"/>
                  <a:gd name="T32" fmla="*/ 1629 w 3687"/>
                  <a:gd name="T33" fmla="*/ 1617 h 1823"/>
                  <a:gd name="T34" fmla="*/ 1562 w 3687"/>
                  <a:gd name="T35" fmla="*/ 1638 h 1823"/>
                  <a:gd name="T36" fmla="*/ 1498 w 3687"/>
                  <a:gd name="T37" fmla="*/ 1665 h 1823"/>
                  <a:gd name="T38" fmla="*/ 1436 w 3687"/>
                  <a:gd name="T39" fmla="*/ 1698 h 1823"/>
                  <a:gd name="T40" fmla="*/ 1378 w 3687"/>
                  <a:gd name="T41" fmla="*/ 1734 h 1823"/>
                  <a:gd name="T42" fmla="*/ 1323 w 3687"/>
                  <a:gd name="T43" fmla="*/ 1777 h 1823"/>
                  <a:gd name="T44" fmla="*/ 1272 w 3687"/>
                  <a:gd name="T45" fmla="*/ 1823 h 1823"/>
                  <a:gd name="T46" fmla="*/ 0 w 3687"/>
                  <a:gd name="T47" fmla="*/ 544 h 1823"/>
                  <a:gd name="T48" fmla="*/ 541 w 3687"/>
                  <a:gd name="T49" fmla="*/ 0 h 1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87" h="1823">
                    <a:moveTo>
                      <a:pt x="541" y="0"/>
                    </a:moveTo>
                    <a:lnTo>
                      <a:pt x="1843" y="1309"/>
                    </a:lnTo>
                    <a:lnTo>
                      <a:pt x="3146" y="0"/>
                    </a:lnTo>
                    <a:lnTo>
                      <a:pt x="3687" y="544"/>
                    </a:lnTo>
                    <a:lnTo>
                      <a:pt x="2415" y="1822"/>
                    </a:lnTo>
                    <a:lnTo>
                      <a:pt x="2365" y="1777"/>
                    </a:lnTo>
                    <a:lnTo>
                      <a:pt x="2309" y="1734"/>
                    </a:lnTo>
                    <a:lnTo>
                      <a:pt x="2251" y="1698"/>
                    </a:lnTo>
                    <a:lnTo>
                      <a:pt x="2189" y="1665"/>
                    </a:lnTo>
                    <a:lnTo>
                      <a:pt x="2125" y="1638"/>
                    </a:lnTo>
                    <a:lnTo>
                      <a:pt x="2057" y="1617"/>
                    </a:lnTo>
                    <a:lnTo>
                      <a:pt x="1988" y="1601"/>
                    </a:lnTo>
                    <a:lnTo>
                      <a:pt x="1917" y="1592"/>
                    </a:lnTo>
                    <a:lnTo>
                      <a:pt x="1843" y="1589"/>
                    </a:lnTo>
                    <a:lnTo>
                      <a:pt x="1770" y="1592"/>
                    </a:lnTo>
                    <a:lnTo>
                      <a:pt x="1699" y="1601"/>
                    </a:lnTo>
                    <a:lnTo>
                      <a:pt x="1629" y="1617"/>
                    </a:lnTo>
                    <a:lnTo>
                      <a:pt x="1562" y="1638"/>
                    </a:lnTo>
                    <a:lnTo>
                      <a:pt x="1498" y="1665"/>
                    </a:lnTo>
                    <a:lnTo>
                      <a:pt x="1436" y="1698"/>
                    </a:lnTo>
                    <a:lnTo>
                      <a:pt x="1378" y="1734"/>
                    </a:lnTo>
                    <a:lnTo>
                      <a:pt x="1323" y="1777"/>
                    </a:lnTo>
                    <a:lnTo>
                      <a:pt x="1272" y="1823"/>
                    </a:lnTo>
                    <a:lnTo>
                      <a:pt x="0" y="544"/>
                    </a:lnTo>
                    <a:lnTo>
                      <a:pt x="54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Oval 39">
                <a:extLst>
                  <a:ext uri="{FF2B5EF4-FFF2-40B4-BE49-F238E27FC236}">
                    <a16:creationId xmlns:a16="http://schemas.microsoft.com/office/drawing/2014/main" id="{6C24E89C-B2B4-AA34-5FD5-9BAB83415038}"/>
                  </a:ext>
                </a:extLst>
              </p:cNvPr>
              <p:cNvSpPr/>
              <p:nvPr/>
            </p:nvSpPr>
            <p:spPr>
              <a:xfrm>
                <a:off x="2561718" y="2256019"/>
                <a:ext cx="258581" cy="2585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US" dirty="0">
                  <a:solidFill>
                    <a:schemeClr val="bg1"/>
                  </a:solidFill>
                </a:endParaRPr>
              </a:p>
            </p:txBody>
          </p:sp>
          <p:sp>
            <p:nvSpPr>
              <p:cNvPr id="41" name="5-Point Star 120">
                <a:extLst>
                  <a:ext uri="{FF2B5EF4-FFF2-40B4-BE49-F238E27FC236}">
                    <a16:creationId xmlns:a16="http://schemas.microsoft.com/office/drawing/2014/main" id="{7712D5C5-14C1-588F-96BF-BCFEA2854E4C}"/>
                  </a:ext>
                </a:extLst>
              </p:cNvPr>
              <p:cNvSpPr/>
              <p:nvPr/>
            </p:nvSpPr>
            <p:spPr>
              <a:xfrm>
                <a:off x="2614963" y="2308304"/>
                <a:ext cx="150540" cy="150540"/>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US" dirty="0">
                  <a:solidFill>
                    <a:schemeClr val="bg1"/>
                  </a:solidFill>
                </a:endParaRPr>
              </a:p>
            </p:txBody>
          </p:sp>
        </p:grpSp>
      </p:grpSp>
      <p:sp>
        <p:nvSpPr>
          <p:cNvPr id="48" name="TextBox 47">
            <a:extLst>
              <a:ext uri="{FF2B5EF4-FFF2-40B4-BE49-F238E27FC236}">
                <a16:creationId xmlns:a16="http://schemas.microsoft.com/office/drawing/2014/main" id="{38717FB8-DACE-4674-D190-AE5E21047BF7}"/>
              </a:ext>
            </a:extLst>
          </p:cNvPr>
          <p:cNvSpPr txBox="1"/>
          <p:nvPr/>
        </p:nvSpPr>
        <p:spPr>
          <a:xfrm>
            <a:off x="11919098" y="6517749"/>
            <a:ext cx="542260" cy="369332"/>
          </a:xfrm>
          <a:prstGeom prst="rect">
            <a:avLst/>
          </a:prstGeom>
          <a:noFill/>
        </p:spPr>
        <p:txBody>
          <a:bodyPr wrap="square" rtlCol="0">
            <a:spAutoFit/>
          </a:bodyPr>
          <a:lstStyle/>
          <a:p>
            <a:r>
              <a:rPr lang="en-US" dirty="0">
                <a:solidFill>
                  <a:srgbClr val="FFC000"/>
                </a:solidFill>
                <a:latin typeface="Gotham Condensed Ultra" pitchFamily="2" charset="0"/>
              </a:rPr>
              <a:t>2</a:t>
            </a:r>
          </a:p>
        </p:txBody>
      </p:sp>
      <p:grpSp>
        <p:nvGrpSpPr>
          <p:cNvPr id="58" name="Group 57">
            <a:extLst>
              <a:ext uri="{FF2B5EF4-FFF2-40B4-BE49-F238E27FC236}">
                <a16:creationId xmlns:a16="http://schemas.microsoft.com/office/drawing/2014/main" id="{DC291A78-8823-CA77-31F0-849671430F0C}"/>
              </a:ext>
            </a:extLst>
          </p:cNvPr>
          <p:cNvGrpSpPr/>
          <p:nvPr/>
        </p:nvGrpSpPr>
        <p:grpSpPr>
          <a:xfrm>
            <a:off x="7369386" y="1380484"/>
            <a:ext cx="3707747" cy="4299064"/>
            <a:chOff x="7365831" y="2655861"/>
            <a:chExt cx="3154429" cy="3408025"/>
          </a:xfrm>
        </p:grpSpPr>
        <p:sp>
          <p:nvSpPr>
            <p:cNvPr id="43" name="Rounded Rectangle 42">
              <a:extLst>
                <a:ext uri="{FF2B5EF4-FFF2-40B4-BE49-F238E27FC236}">
                  <a16:creationId xmlns:a16="http://schemas.microsoft.com/office/drawing/2014/main" id="{C8249DBD-FCDC-1415-6AAE-D58115742067}"/>
                </a:ext>
              </a:extLst>
            </p:cNvPr>
            <p:cNvSpPr/>
            <p:nvPr/>
          </p:nvSpPr>
          <p:spPr>
            <a:xfrm>
              <a:off x="7365831" y="2655861"/>
              <a:ext cx="3154429" cy="3408025"/>
            </a:xfrm>
            <a:prstGeom prst="roundRect">
              <a:avLst>
                <a:gd name="adj" fmla="val 0"/>
              </a:avLst>
            </a:prstGeom>
            <a:pattFill prst="pct90">
              <a:fgClr>
                <a:schemeClr val="accent2"/>
              </a:fgClr>
              <a:bgClr>
                <a:srgbClr val="FFFF00"/>
              </a:bgClr>
            </a:pattFill>
            <a:ln w="127000" cmpd="thinThick">
              <a:solidFill>
                <a:schemeClr val="bg2"/>
              </a:solidFill>
              <a:extLst>
                <a:ext uri="{C807C97D-BFC1-408E-A445-0C87EB9F89A2}">
                  <ask:lineSketchStyleProps xmlns:ask="http://schemas.microsoft.com/office/drawing/2018/sketchyshapes" sd="1219033472">
                    <a:custGeom>
                      <a:avLst/>
                      <a:gdLst>
                        <a:gd name="connsiteX0" fmla="*/ 0 w 3154429"/>
                        <a:gd name="connsiteY0" fmla="*/ 103965 h 3137155"/>
                        <a:gd name="connsiteX1" fmla="*/ 103965 w 3154429"/>
                        <a:gd name="connsiteY1" fmla="*/ 0 h 3137155"/>
                        <a:gd name="connsiteX2" fmla="*/ 722730 w 3154429"/>
                        <a:gd name="connsiteY2" fmla="*/ 0 h 3137155"/>
                        <a:gd name="connsiteX3" fmla="*/ 1253100 w 3154429"/>
                        <a:gd name="connsiteY3" fmla="*/ 0 h 3137155"/>
                        <a:gd name="connsiteX4" fmla="*/ 1871864 w 3154429"/>
                        <a:gd name="connsiteY4" fmla="*/ 0 h 3137155"/>
                        <a:gd name="connsiteX5" fmla="*/ 2372769 w 3154429"/>
                        <a:gd name="connsiteY5" fmla="*/ 0 h 3137155"/>
                        <a:gd name="connsiteX6" fmla="*/ 3050464 w 3154429"/>
                        <a:gd name="connsiteY6" fmla="*/ 0 h 3137155"/>
                        <a:gd name="connsiteX7" fmla="*/ 3154429 w 3154429"/>
                        <a:gd name="connsiteY7" fmla="*/ 103965 h 3137155"/>
                        <a:gd name="connsiteX8" fmla="*/ 3154429 w 3154429"/>
                        <a:gd name="connsiteY8" fmla="*/ 689810 h 3137155"/>
                        <a:gd name="connsiteX9" fmla="*/ 3154429 w 3154429"/>
                        <a:gd name="connsiteY9" fmla="*/ 1304947 h 3137155"/>
                        <a:gd name="connsiteX10" fmla="*/ 3154429 w 3154429"/>
                        <a:gd name="connsiteY10" fmla="*/ 1832208 h 3137155"/>
                        <a:gd name="connsiteX11" fmla="*/ 3154429 w 3154429"/>
                        <a:gd name="connsiteY11" fmla="*/ 2330176 h 3137155"/>
                        <a:gd name="connsiteX12" fmla="*/ 3154429 w 3154429"/>
                        <a:gd name="connsiteY12" fmla="*/ 3033190 h 3137155"/>
                        <a:gd name="connsiteX13" fmla="*/ 3050464 w 3154429"/>
                        <a:gd name="connsiteY13" fmla="*/ 3137155 h 3137155"/>
                        <a:gd name="connsiteX14" fmla="*/ 2549559 w 3154429"/>
                        <a:gd name="connsiteY14" fmla="*/ 3137155 h 3137155"/>
                        <a:gd name="connsiteX15" fmla="*/ 1901329 w 3154429"/>
                        <a:gd name="connsiteY15" fmla="*/ 3137155 h 3137155"/>
                        <a:gd name="connsiteX16" fmla="*/ 1312030 w 3154429"/>
                        <a:gd name="connsiteY16" fmla="*/ 3137155 h 3137155"/>
                        <a:gd name="connsiteX17" fmla="*/ 663800 w 3154429"/>
                        <a:gd name="connsiteY17" fmla="*/ 3137155 h 3137155"/>
                        <a:gd name="connsiteX18" fmla="*/ 103965 w 3154429"/>
                        <a:gd name="connsiteY18" fmla="*/ 3137155 h 3137155"/>
                        <a:gd name="connsiteX19" fmla="*/ 0 w 3154429"/>
                        <a:gd name="connsiteY19" fmla="*/ 3033190 h 3137155"/>
                        <a:gd name="connsiteX20" fmla="*/ 0 w 3154429"/>
                        <a:gd name="connsiteY20" fmla="*/ 2476637 h 3137155"/>
                        <a:gd name="connsiteX21" fmla="*/ 0 w 3154429"/>
                        <a:gd name="connsiteY21" fmla="*/ 1890792 h 3137155"/>
                        <a:gd name="connsiteX22" fmla="*/ 0 w 3154429"/>
                        <a:gd name="connsiteY22" fmla="*/ 1392824 h 3137155"/>
                        <a:gd name="connsiteX23" fmla="*/ 0 w 3154429"/>
                        <a:gd name="connsiteY23" fmla="*/ 748394 h 3137155"/>
                        <a:gd name="connsiteX24" fmla="*/ 0 w 3154429"/>
                        <a:gd name="connsiteY24" fmla="*/ 103965 h 31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54429" h="3137155" fill="none" extrusionOk="0">
                          <a:moveTo>
                            <a:pt x="0" y="103965"/>
                          </a:moveTo>
                          <a:cubicBezTo>
                            <a:pt x="-1103" y="48761"/>
                            <a:pt x="38653" y="-10474"/>
                            <a:pt x="103965" y="0"/>
                          </a:cubicBezTo>
                          <a:cubicBezTo>
                            <a:pt x="390312" y="-17115"/>
                            <a:pt x="558746" y="23503"/>
                            <a:pt x="722730" y="0"/>
                          </a:cubicBezTo>
                          <a:cubicBezTo>
                            <a:pt x="886715" y="-23503"/>
                            <a:pt x="1014561" y="16681"/>
                            <a:pt x="1253100" y="0"/>
                          </a:cubicBezTo>
                          <a:cubicBezTo>
                            <a:pt x="1491639" y="-16681"/>
                            <a:pt x="1670365" y="-30678"/>
                            <a:pt x="1871864" y="0"/>
                          </a:cubicBezTo>
                          <a:cubicBezTo>
                            <a:pt x="2073363" y="30678"/>
                            <a:pt x="2239375" y="-19581"/>
                            <a:pt x="2372769" y="0"/>
                          </a:cubicBezTo>
                          <a:cubicBezTo>
                            <a:pt x="2506163" y="19581"/>
                            <a:pt x="2728488" y="28514"/>
                            <a:pt x="3050464" y="0"/>
                          </a:cubicBezTo>
                          <a:cubicBezTo>
                            <a:pt x="3113958" y="5634"/>
                            <a:pt x="3165122" y="40154"/>
                            <a:pt x="3154429" y="103965"/>
                          </a:cubicBezTo>
                          <a:cubicBezTo>
                            <a:pt x="3173193" y="309526"/>
                            <a:pt x="3166596" y="520421"/>
                            <a:pt x="3154429" y="689810"/>
                          </a:cubicBezTo>
                          <a:cubicBezTo>
                            <a:pt x="3142262" y="859199"/>
                            <a:pt x="3164326" y="1115300"/>
                            <a:pt x="3154429" y="1304947"/>
                          </a:cubicBezTo>
                          <a:cubicBezTo>
                            <a:pt x="3144532" y="1494594"/>
                            <a:pt x="3155678" y="1644131"/>
                            <a:pt x="3154429" y="1832208"/>
                          </a:cubicBezTo>
                          <a:cubicBezTo>
                            <a:pt x="3153180" y="2020285"/>
                            <a:pt x="3155297" y="2169734"/>
                            <a:pt x="3154429" y="2330176"/>
                          </a:cubicBezTo>
                          <a:cubicBezTo>
                            <a:pt x="3153561" y="2490618"/>
                            <a:pt x="3171296" y="2824788"/>
                            <a:pt x="3154429" y="3033190"/>
                          </a:cubicBezTo>
                          <a:cubicBezTo>
                            <a:pt x="3155699" y="3093712"/>
                            <a:pt x="3110024" y="3139274"/>
                            <a:pt x="3050464" y="3137155"/>
                          </a:cubicBezTo>
                          <a:cubicBezTo>
                            <a:pt x="2823477" y="3128138"/>
                            <a:pt x="2676289" y="3156932"/>
                            <a:pt x="2549559" y="3137155"/>
                          </a:cubicBezTo>
                          <a:cubicBezTo>
                            <a:pt x="2422830" y="3117378"/>
                            <a:pt x="2091405" y="3148840"/>
                            <a:pt x="1901329" y="3137155"/>
                          </a:cubicBezTo>
                          <a:cubicBezTo>
                            <a:pt x="1711253" y="3125471"/>
                            <a:pt x="1490822" y="3158557"/>
                            <a:pt x="1312030" y="3137155"/>
                          </a:cubicBezTo>
                          <a:cubicBezTo>
                            <a:pt x="1133238" y="3115753"/>
                            <a:pt x="978317" y="3106179"/>
                            <a:pt x="663800" y="3137155"/>
                          </a:cubicBezTo>
                          <a:cubicBezTo>
                            <a:pt x="349283" y="3168132"/>
                            <a:pt x="235876" y="3152509"/>
                            <a:pt x="103965" y="3137155"/>
                          </a:cubicBezTo>
                          <a:cubicBezTo>
                            <a:pt x="42934" y="3150389"/>
                            <a:pt x="5648" y="3081097"/>
                            <a:pt x="0" y="3033190"/>
                          </a:cubicBezTo>
                          <a:cubicBezTo>
                            <a:pt x="-2112" y="2834764"/>
                            <a:pt x="-2172" y="2589843"/>
                            <a:pt x="0" y="2476637"/>
                          </a:cubicBezTo>
                          <a:cubicBezTo>
                            <a:pt x="2172" y="2363431"/>
                            <a:pt x="13818" y="2067564"/>
                            <a:pt x="0" y="1890792"/>
                          </a:cubicBezTo>
                          <a:cubicBezTo>
                            <a:pt x="-13818" y="1714021"/>
                            <a:pt x="-24682" y="1624403"/>
                            <a:pt x="0" y="1392824"/>
                          </a:cubicBezTo>
                          <a:cubicBezTo>
                            <a:pt x="24682" y="1161245"/>
                            <a:pt x="7558" y="1007631"/>
                            <a:pt x="0" y="748394"/>
                          </a:cubicBezTo>
                          <a:cubicBezTo>
                            <a:pt x="-7558" y="489157"/>
                            <a:pt x="18702" y="405813"/>
                            <a:pt x="0" y="103965"/>
                          </a:cubicBezTo>
                          <a:close/>
                        </a:path>
                        <a:path w="3154429" h="3137155" stroke="0" extrusionOk="0">
                          <a:moveTo>
                            <a:pt x="0" y="103965"/>
                          </a:moveTo>
                          <a:cubicBezTo>
                            <a:pt x="-4075" y="44033"/>
                            <a:pt x="43428" y="1171"/>
                            <a:pt x="103965" y="0"/>
                          </a:cubicBezTo>
                          <a:cubicBezTo>
                            <a:pt x="323833" y="1038"/>
                            <a:pt x="527919" y="-259"/>
                            <a:pt x="752195" y="0"/>
                          </a:cubicBezTo>
                          <a:cubicBezTo>
                            <a:pt x="976471" y="259"/>
                            <a:pt x="1188864" y="-16696"/>
                            <a:pt x="1312030" y="0"/>
                          </a:cubicBezTo>
                          <a:cubicBezTo>
                            <a:pt x="1435196" y="16696"/>
                            <a:pt x="1606544" y="-21547"/>
                            <a:pt x="1842399" y="0"/>
                          </a:cubicBezTo>
                          <a:cubicBezTo>
                            <a:pt x="2078254" y="21547"/>
                            <a:pt x="2307757" y="14196"/>
                            <a:pt x="2461164" y="0"/>
                          </a:cubicBezTo>
                          <a:cubicBezTo>
                            <a:pt x="2614572" y="-14196"/>
                            <a:pt x="2828836" y="-29292"/>
                            <a:pt x="3050464" y="0"/>
                          </a:cubicBezTo>
                          <a:cubicBezTo>
                            <a:pt x="3109428" y="-2515"/>
                            <a:pt x="3147873" y="52309"/>
                            <a:pt x="3154429" y="103965"/>
                          </a:cubicBezTo>
                          <a:cubicBezTo>
                            <a:pt x="3153124" y="361236"/>
                            <a:pt x="3158863" y="481023"/>
                            <a:pt x="3154429" y="689810"/>
                          </a:cubicBezTo>
                          <a:cubicBezTo>
                            <a:pt x="3149995" y="898598"/>
                            <a:pt x="3157532" y="1085613"/>
                            <a:pt x="3154429" y="1187778"/>
                          </a:cubicBezTo>
                          <a:cubicBezTo>
                            <a:pt x="3151326" y="1289943"/>
                            <a:pt x="3168978" y="1581649"/>
                            <a:pt x="3154429" y="1773623"/>
                          </a:cubicBezTo>
                          <a:cubicBezTo>
                            <a:pt x="3139880" y="1965597"/>
                            <a:pt x="3143548" y="2102818"/>
                            <a:pt x="3154429" y="2359468"/>
                          </a:cubicBezTo>
                          <a:cubicBezTo>
                            <a:pt x="3165310" y="2616118"/>
                            <a:pt x="3185753" y="2799021"/>
                            <a:pt x="3154429" y="3033190"/>
                          </a:cubicBezTo>
                          <a:cubicBezTo>
                            <a:pt x="3160243" y="3097729"/>
                            <a:pt x="3110050" y="3135257"/>
                            <a:pt x="3050464" y="3137155"/>
                          </a:cubicBezTo>
                          <a:cubicBezTo>
                            <a:pt x="2846172" y="3154923"/>
                            <a:pt x="2636207" y="3124169"/>
                            <a:pt x="2461164" y="3137155"/>
                          </a:cubicBezTo>
                          <a:cubicBezTo>
                            <a:pt x="2286121" y="3150141"/>
                            <a:pt x="1998550" y="3149097"/>
                            <a:pt x="1871864" y="3137155"/>
                          </a:cubicBezTo>
                          <a:cubicBezTo>
                            <a:pt x="1745178" y="3125213"/>
                            <a:pt x="1489273" y="3155462"/>
                            <a:pt x="1223635" y="3137155"/>
                          </a:cubicBezTo>
                          <a:cubicBezTo>
                            <a:pt x="957997" y="3118848"/>
                            <a:pt x="768743" y="3129300"/>
                            <a:pt x="634335" y="3137155"/>
                          </a:cubicBezTo>
                          <a:cubicBezTo>
                            <a:pt x="499927" y="3145010"/>
                            <a:pt x="295990" y="3134189"/>
                            <a:pt x="103965" y="3137155"/>
                          </a:cubicBezTo>
                          <a:cubicBezTo>
                            <a:pt x="44404" y="3137243"/>
                            <a:pt x="6554" y="3078794"/>
                            <a:pt x="0" y="3033190"/>
                          </a:cubicBezTo>
                          <a:cubicBezTo>
                            <a:pt x="-5104" y="2867317"/>
                            <a:pt x="6686" y="2622469"/>
                            <a:pt x="0" y="2418053"/>
                          </a:cubicBezTo>
                          <a:cubicBezTo>
                            <a:pt x="-6686" y="2213637"/>
                            <a:pt x="-11982" y="2001868"/>
                            <a:pt x="0" y="1890792"/>
                          </a:cubicBezTo>
                          <a:cubicBezTo>
                            <a:pt x="11982" y="1779716"/>
                            <a:pt x="9491" y="1586265"/>
                            <a:pt x="0" y="1304947"/>
                          </a:cubicBezTo>
                          <a:cubicBezTo>
                            <a:pt x="-9491" y="1023629"/>
                            <a:pt x="-19942" y="1012088"/>
                            <a:pt x="0" y="806979"/>
                          </a:cubicBezTo>
                          <a:cubicBezTo>
                            <a:pt x="19942" y="601870"/>
                            <a:pt x="-33009" y="452768"/>
                            <a:pt x="0" y="103965"/>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2" name="Picture 51" descr="A group of people holding champagne glasses and cheering&#10;&#10;Description automatically generated">
              <a:extLst>
                <a:ext uri="{FF2B5EF4-FFF2-40B4-BE49-F238E27FC236}">
                  <a16:creationId xmlns:a16="http://schemas.microsoft.com/office/drawing/2014/main" id="{3693DC8C-78B8-3E90-7CFD-8B8BAE8E50F0}"/>
                </a:ext>
              </a:extLst>
            </p:cNvPr>
            <p:cNvPicPr>
              <a:picLocks noChangeAspect="1"/>
            </p:cNvPicPr>
            <p:nvPr/>
          </p:nvPicPr>
          <p:blipFill>
            <a:blip r:embed="rId9"/>
            <a:stretch>
              <a:fillRect/>
            </a:stretch>
          </p:blipFill>
          <p:spPr>
            <a:xfrm>
              <a:off x="7433992" y="4054304"/>
              <a:ext cx="3018108" cy="1724634"/>
            </a:xfrm>
            <a:prstGeom prst="rect">
              <a:avLst/>
            </a:prstGeom>
          </p:spPr>
        </p:pic>
      </p:grpSp>
      <p:sp>
        <p:nvSpPr>
          <p:cNvPr id="3" name="Content Placeholder 2">
            <a:extLst>
              <a:ext uri="{FF2B5EF4-FFF2-40B4-BE49-F238E27FC236}">
                <a16:creationId xmlns:a16="http://schemas.microsoft.com/office/drawing/2014/main" id="{34FC1C8E-9C01-D5FC-745D-5099CAD8E095}"/>
              </a:ext>
            </a:extLst>
          </p:cNvPr>
          <p:cNvSpPr>
            <a:spLocks noGrp="1"/>
          </p:cNvSpPr>
          <p:nvPr>
            <p:ph idx="1"/>
          </p:nvPr>
        </p:nvSpPr>
        <p:spPr>
          <a:xfrm>
            <a:off x="7496777" y="1754046"/>
            <a:ext cx="3620414" cy="1558863"/>
          </a:xfrm>
        </p:spPr>
        <p:txBody>
          <a:bodyPr>
            <a:noAutofit/>
          </a:bodyPr>
          <a:lstStyle/>
          <a:p>
            <a:pPr marL="0" indent="0">
              <a:buNone/>
            </a:pPr>
            <a:r>
              <a:rPr lang="en-US" sz="2000" dirty="0">
                <a:solidFill>
                  <a:schemeClr val="bg1"/>
                </a:solidFill>
                <a:latin typeface="Gotham Medium" pitchFamily="2" charset="0"/>
                <a:cs typeface="Gotham Medium" pitchFamily="2" charset="0"/>
              </a:rPr>
              <a:t>We </a:t>
            </a:r>
            <a:r>
              <a:rPr lang="en-US" sz="2000" b="1" i="1" dirty="0">
                <a:solidFill>
                  <a:schemeClr val="bg1"/>
                </a:solidFill>
                <a:latin typeface="Gotham Medium" pitchFamily="2" charset="0"/>
                <a:cs typeface="Gotham Medium" pitchFamily="2" charset="0"/>
              </a:rPr>
              <a:t>MUST</a:t>
            </a:r>
            <a:r>
              <a:rPr lang="en-US" sz="2000" dirty="0">
                <a:solidFill>
                  <a:schemeClr val="bg1"/>
                </a:solidFill>
                <a:latin typeface="Gotham Medium" pitchFamily="2" charset="0"/>
                <a:cs typeface="Gotham Medium" pitchFamily="2" charset="0"/>
              </a:rPr>
              <a:t> complete each stage of the process to ensure ensure marketing performance excellence!</a:t>
            </a:r>
          </a:p>
        </p:txBody>
      </p:sp>
      <p:pic>
        <p:nvPicPr>
          <p:cNvPr id="4" name="Picture 2" descr="Sitecore Development - Web Development | CSI Media">
            <a:extLst>
              <a:ext uri="{FF2B5EF4-FFF2-40B4-BE49-F238E27FC236}">
                <a16:creationId xmlns:a16="http://schemas.microsoft.com/office/drawing/2014/main" id="{CCB0234F-B819-2E85-2A28-870AA4CF1318}"/>
              </a:ext>
            </a:extLst>
          </p:cNvPr>
          <p:cNvPicPr>
            <a:picLocks noChangeAspect="1" noChangeArrowheads="1"/>
          </p:cNvPicPr>
          <p:nvPr/>
        </p:nvPicPr>
        <p:blipFill rotWithShape="1">
          <a:blip r:embed="rId10">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410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p:bldGraphic spid="18" grpId="0">
        <p:bldAsOne/>
      </p:bldGraphic>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1049-FC03-E9F2-5501-CD10CF6DE87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D74A21B-CF92-E0F6-86EB-F7A0584930C6}"/>
              </a:ext>
            </a:extLst>
          </p:cNvPr>
          <p:cNvSpPr/>
          <p:nvPr/>
        </p:nvSpPr>
        <p:spPr>
          <a:xfrm>
            <a:off x="-978256" y="-643477"/>
            <a:ext cx="15342162" cy="3448429"/>
          </a:xfrm>
          <a:custGeom>
            <a:avLst/>
            <a:gdLst>
              <a:gd name="connsiteX0" fmla="*/ 0 w 15342162"/>
              <a:gd name="connsiteY0" fmla="*/ 0 h 3448429"/>
              <a:gd name="connsiteX1" fmla="*/ 129818 w 15342162"/>
              <a:gd name="connsiteY1" fmla="*/ 0 h 3448429"/>
              <a:gd name="connsiteX2" fmla="*/ 566480 w 15342162"/>
              <a:gd name="connsiteY2" fmla="*/ 0 h 3448429"/>
              <a:gd name="connsiteX3" fmla="*/ 1309985 w 15342162"/>
              <a:gd name="connsiteY3" fmla="*/ 0 h 3448429"/>
              <a:gd name="connsiteX4" fmla="*/ 2206911 w 15342162"/>
              <a:gd name="connsiteY4" fmla="*/ 0 h 3448429"/>
              <a:gd name="connsiteX5" fmla="*/ 2336729 w 15342162"/>
              <a:gd name="connsiteY5" fmla="*/ 0 h 3448429"/>
              <a:gd name="connsiteX6" fmla="*/ 2466548 w 15342162"/>
              <a:gd name="connsiteY6" fmla="*/ 0 h 3448429"/>
              <a:gd name="connsiteX7" fmla="*/ 3363474 w 15342162"/>
              <a:gd name="connsiteY7" fmla="*/ 0 h 3448429"/>
              <a:gd name="connsiteX8" fmla="*/ 3493292 w 15342162"/>
              <a:gd name="connsiteY8" fmla="*/ 0 h 3448429"/>
              <a:gd name="connsiteX9" fmla="*/ 4083375 w 15342162"/>
              <a:gd name="connsiteY9" fmla="*/ 0 h 3448429"/>
              <a:gd name="connsiteX10" fmla="*/ 4366615 w 15342162"/>
              <a:gd name="connsiteY10" fmla="*/ 0 h 3448429"/>
              <a:gd name="connsiteX11" fmla="*/ 4649855 w 15342162"/>
              <a:gd name="connsiteY11" fmla="*/ 0 h 3448429"/>
              <a:gd name="connsiteX12" fmla="*/ 4933095 w 15342162"/>
              <a:gd name="connsiteY12" fmla="*/ 0 h 3448429"/>
              <a:gd name="connsiteX13" fmla="*/ 5216335 w 15342162"/>
              <a:gd name="connsiteY13" fmla="*/ 0 h 3448429"/>
              <a:gd name="connsiteX14" fmla="*/ 5652997 w 15342162"/>
              <a:gd name="connsiteY14" fmla="*/ 0 h 3448429"/>
              <a:gd name="connsiteX15" fmla="*/ 5936237 w 15342162"/>
              <a:gd name="connsiteY15" fmla="*/ 0 h 3448429"/>
              <a:gd name="connsiteX16" fmla="*/ 6372898 w 15342162"/>
              <a:gd name="connsiteY16" fmla="*/ 0 h 3448429"/>
              <a:gd name="connsiteX17" fmla="*/ 7116403 w 15342162"/>
              <a:gd name="connsiteY17" fmla="*/ 0 h 3448429"/>
              <a:gd name="connsiteX18" fmla="*/ 7399643 w 15342162"/>
              <a:gd name="connsiteY18" fmla="*/ 0 h 3448429"/>
              <a:gd name="connsiteX19" fmla="*/ 7529461 w 15342162"/>
              <a:gd name="connsiteY19" fmla="*/ 0 h 3448429"/>
              <a:gd name="connsiteX20" fmla="*/ 8426387 w 15342162"/>
              <a:gd name="connsiteY20" fmla="*/ 0 h 3448429"/>
              <a:gd name="connsiteX21" fmla="*/ 8556206 w 15342162"/>
              <a:gd name="connsiteY21" fmla="*/ 0 h 3448429"/>
              <a:gd name="connsiteX22" fmla="*/ 9146289 w 15342162"/>
              <a:gd name="connsiteY22" fmla="*/ 0 h 3448429"/>
              <a:gd name="connsiteX23" fmla="*/ 9276107 w 15342162"/>
              <a:gd name="connsiteY23" fmla="*/ 0 h 3448429"/>
              <a:gd name="connsiteX24" fmla="*/ 10019612 w 15342162"/>
              <a:gd name="connsiteY24" fmla="*/ 0 h 3448429"/>
              <a:gd name="connsiteX25" fmla="*/ 10609695 w 15342162"/>
              <a:gd name="connsiteY25" fmla="*/ 0 h 3448429"/>
              <a:gd name="connsiteX26" fmla="*/ 11353200 w 15342162"/>
              <a:gd name="connsiteY26" fmla="*/ 0 h 3448429"/>
              <a:gd name="connsiteX27" fmla="*/ 11943283 w 15342162"/>
              <a:gd name="connsiteY27" fmla="*/ 0 h 3448429"/>
              <a:gd name="connsiteX28" fmla="*/ 12686788 w 15342162"/>
              <a:gd name="connsiteY28" fmla="*/ 0 h 3448429"/>
              <a:gd name="connsiteX29" fmla="*/ 13430293 w 15342162"/>
              <a:gd name="connsiteY29" fmla="*/ 0 h 3448429"/>
              <a:gd name="connsiteX30" fmla="*/ 14327219 w 15342162"/>
              <a:gd name="connsiteY30" fmla="*/ 0 h 3448429"/>
              <a:gd name="connsiteX31" fmla="*/ 14457037 w 15342162"/>
              <a:gd name="connsiteY31" fmla="*/ 0 h 3448429"/>
              <a:gd name="connsiteX32" fmla="*/ 14586856 w 15342162"/>
              <a:gd name="connsiteY32" fmla="*/ 0 h 3448429"/>
              <a:gd name="connsiteX33" fmla="*/ 15342162 w 15342162"/>
              <a:gd name="connsiteY33" fmla="*/ 0 h 3448429"/>
              <a:gd name="connsiteX34" fmla="*/ 15342162 w 15342162"/>
              <a:gd name="connsiteY34" fmla="*/ 540254 h 3448429"/>
              <a:gd name="connsiteX35" fmla="*/ 15342162 w 15342162"/>
              <a:gd name="connsiteY35" fmla="*/ 1011539 h 3448429"/>
              <a:gd name="connsiteX36" fmla="*/ 15342162 w 15342162"/>
              <a:gd name="connsiteY36" fmla="*/ 1482824 h 3448429"/>
              <a:gd name="connsiteX37" fmla="*/ 15342162 w 15342162"/>
              <a:gd name="connsiteY37" fmla="*/ 2023078 h 3448429"/>
              <a:gd name="connsiteX38" fmla="*/ 15342162 w 15342162"/>
              <a:gd name="connsiteY38" fmla="*/ 2597817 h 3448429"/>
              <a:gd name="connsiteX39" fmla="*/ 15342162 w 15342162"/>
              <a:gd name="connsiteY39" fmla="*/ 3448429 h 3448429"/>
              <a:gd name="connsiteX40" fmla="*/ 14598657 w 15342162"/>
              <a:gd name="connsiteY40" fmla="*/ 3448429 h 3448429"/>
              <a:gd name="connsiteX41" fmla="*/ 14468839 w 15342162"/>
              <a:gd name="connsiteY41" fmla="*/ 3448429 h 3448429"/>
              <a:gd name="connsiteX42" fmla="*/ 14185599 w 15342162"/>
              <a:gd name="connsiteY42" fmla="*/ 3448429 h 3448429"/>
              <a:gd name="connsiteX43" fmla="*/ 13748937 w 15342162"/>
              <a:gd name="connsiteY43" fmla="*/ 3448429 h 3448429"/>
              <a:gd name="connsiteX44" fmla="*/ 13005433 w 15342162"/>
              <a:gd name="connsiteY44" fmla="*/ 3448429 h 3448429"/>
              <a:gd name="connsiteX45" fmla="*/ 12261928 w 15342162"/>
              <a:gd name="connsiteY45" fmla="*/ 3448429 h 3448429"/>
              <a:gd name="connsiteX46" fmla="*/ 11671845 w 15342162"/>
              <a:gd name="connsiteY46" fmla="*/ 3448429 h 3448429"/>
              <a:gd name="connsiteX47" fmla="*/ 11235183 w 15342162"/>
              <a:gd name="connsiteY47" fmla="*/ 3448429 h 3448429"/>
              <a:gd name="connsiteX48" fmla="*/ 10338257 w 15342162"/>
              <a:gd name="connsiteY48" fmla="*/ 3448429 h 3448429"/>
              <a:gd name="connsiteX49" fmla="*/ 9748174 w 15342162"/>
              <a:gd name="connsiteY49" fmla="*/ 3448429 h 3448429"/>
              <a:gd name="connsiteX50" fmla="*/ 9464934 w 15342162"/>
              <a:gd name="connsiteY50" fmla="*/ 3448429 h 3448429"/>
              <a:gd name="connsiteX51" fmla="*/ 9181694 w 15342162"/>
              <a:gd name="connsiteY51" fmla="*/ 3448429 h 3448429"/>
              <a:gd name="connsiteX52" fmla="*/ 9051876 w 15342162"/>
              <a:gd name="connsiteY52" fmla="*/ 3448429 h 3448429"/>
              <a:gd name="connsiteX53" fmla="*/ 8461792 w 15342162"/>
              <a:gd name="connsiteY53" fmla="*/ 3448429 h 3448429"/>
              <a:gd name="connsiteX54" fmla="*/ 8178553 w 15342162"/>
              <a:gd name="connsiteY54" fmla="*/ 3448429 h 3448429"/>
              <a:gd name="connsiteX55" fmla="*/ 7281626 w 15342162"/>
              <a:gd name="connsiteY55" fmla="*/ 3448429 h 3448429"/>
              <a:gd name="connsiteX56" fmla="*/ 6538121 w 15342162"/>
              <a:gd name="connsiteY56" fmla="*/ 3448429 h 3448429"/>
              <a:gd name="connsiteX57" fmla="*/ 6101460 w 15342162"/>
              <a:gd name="connsiteY57" fmla="*/ 3448429 h 3448429"/>
              <a:gd name="connsiteX58" fmla="*/ 5204533 w 15342162"/>
              <a:gd name="connsiteY58" fmla="*/ 3448429 h 3448429"/>
              <a:gd name="connsiteX59" fmla="*/ 4614450 w 15342162"/>
              <a:gd name="connsiteY59" fmla="*/ 3448429 h 3448429"/>
              <a:gd name="connsiteX60" fmla="*/ 4331210 w 15342162"/>
              <a:gd name="connsiteY60" fmla="*/ 3448429 h 3448429"/>
              <a:gd name="connsiteX61" fmla="*/ 3434284 w 15342162"/>
              <a:gd name="connsiteY61" fmla="*/ 3448429 h 3448429"/>
              <a:gd name="connsiteX62" fmla="*/ 3151044 w 15342162"/>
              <a:gd name="connsiteY62" fmla="*/ 3448429 h 3448429"/>
              <a:gd name="connsiteX63" fmla="*/ 2867804 w 15342162"/>
              <a:gd name="connsiteY63" fmla="*/ 3448429 h 3448429"/>
              <a:gd name="connsiteX64" fmla="*/ 2277721 w 15342162"/>
              <a:gd name="connsiteY64" fmla="*/ 3448429 h 3448429"/>
              <a:gd name="connsiteX65" fmla="*/ 1534216 w 15342162"/>
              <a:gd name="connsiteY65" fmla="*/ 3448429 h 3448429"/>
              <a:gd name="connsiteX66" fmla="*/ 637290 w 15342162"/>
              <a:gd name="connsiteY66" fmla="*/ 3448429 h 3448429"/>
              <a:gd name="connsiteX67" fmla="*/ 0 w 15342162"/>
              <a:gd name="connsiteY67" fmla="*/ 3448429 h 3448429"/>
              <a:gd name="connsiteX68" fmla="*/ 0 w 15342162"/>
              <a:gd name="connsiteY68" fmla="*/ 2977144 h 3448429"/>
              <a:gd name="connsiteX69" fmla="*/ 0 w 15342162"/>
              <a:gd name="connsiteY69" fmla="*/ 2367921 h 3448429"/>
              <a:gd name="connsiteX70" fmla="*/ 0 w 15342162"/>
              <a:gd name="connsiteY70" fmla="*/ 1758699 h 3448429"/>
              <a:gd name="connsiteX71" fmla="*/ 0 w 15342162"/>
              <a:gd name="connsiteY71" fmla="*/ 1287413 h 3448429"/>
              <a:gd name="connsiteX72" fmla="*/ 0 w 15342162"/>
              <a:gd name="connsiteY72" fmla="*/ 781644 h 3448429"/>
              <a:gd name="connsiteX73" fmla="*/ 0 w 15342162"/>
              <a:gd name="connsiteY73" fmla="*/ 0 h 344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5342162" h="3448429" fill="none" extrusionOk="0">
                <a:moveTo>
                  <a:pt x="0" y="0"/>
                </a:moveTo>
                <a:cubicBezTo>
                  <a:pt x="28919" y="-5925"/>
                  <a:pt x="74611" y="5030"/>
                  <a:pt x="129818" y="0"/>
                </a:cubicBezTo>
                <a:cubicBezTo>
                  <a:pt x="185025" y="-5030"/>
                  <a:pt x="390427" y="29662"/>
                  <a:pt x="566480" y="0"/>
                </a:cubicBezTo>
                <a:cubicBezTo>
                  <a:pt x="742533" y="-29662"/>
                  <a:pt x="993700" y="3029"/>
                  <a:pt x="1309985" y="0"/>
                </a:cubicBezTo>
                <a:cubicBezTo>
                  <a:pt x="1626270" y="-3029"/>
                  <a:pt x="2011817" y="66707"/>
                  <a:pt x="2206911" y="0"/>
                </a:cubicBezTo>
                <a:cubicBezTo>
                  <a:pt x="2402005" y="-66707"/>
                  <a:pt x="2287642" y="10182"/>
                  <a:pt x="2336729" y="0"/>
                </a:cubicBezTo>
                <a:cubicBezTo>
                  <a:pt x="2385816" y="-10182"/>
                  <a:pt x="2424913" y="14318"/>
                  <a:pt x="2466548" y="0"/>
                </a:cubicBezTo>
                <a:cubicBezTo>
                  <a:pt x="2508183" y="-14318"/>
                  <a:pt x="3126806" y="64948"/>
                  <a:pt x="3363474" y="0"/>
                </a:cubicBezTo>
                <a:cubicBezTo>
                  <a:pt x="3600142" y="-64948"/>
                  <a:pt x="3461073" y="9615"/>
                  <a:pt x="3493292" y="0"/>
                </a:cubicBezTo>
                <a:cubicBezTo>
                  <a:pt x="3525511" y="-9615"/>
                  <a:pt x="3838483" y="69884"/>
                  <a:pt x="4083375" y="0"/>
                </a:cubicBezTo>
                <a:cubicBezTo>
                  <a:pt x="4328267" y="-69884"/>
                  <a:pt x="4288668" y="15552"/>
                  <a:pt x="4366615" y="0"/>
                </a:cubicBezTo>
                <a:cubicBezTo>
                  <a:pt x="4444562" y="-15552"/>
                  <a:pt x="4523885" y="8095"/>
                  <a:pt x="4649855" y="0"/>
                </a:cubicBezTo>
                <a:cubicBezTo>
                  <a:pt x="4775825" y="-8095"/>
                  <a:pt x="4829979" y="28805"/>
                  <a:pt x="4933095" y="0"/>
                </a:cubicBezTo>
                <a:cubicBezTo>
                  <a:pt x="5036211" y="-28805"/>
                  <a:pt x="5104551" y="24655"/>
                  <a:pt x="5216335" y="0"/>
                </a:cubicBezTo>
                <a:cubicBezTo>
                  <a:pt x="5328119" y="-24655"/>
                  <a:pt x="5530077" y="32406"/>
                  <a:pt x="5652997" y="0"/>
                </a:cubicBezTo>
                <a:cubicBezTo>
                  <a:pt x="5775917" y="-32406"/>
                  <a:pt x="5878075" y="27367"/>
                  <a:pt x="5936237" y="0"/>
                </a:cubicBezTo>
                <a:cubicBezTo>
                  <a:pt x="5994399" y="-27367"/>
                  <a:pt x="6271431" y="1423"/>
                  <a:pt x="6372898" y="0"/>
                </a:cubicBezTo>
                <a:cubicBezTo>
                  <a:pt x="6474365" y="-1423"/>
                  <a:pt x="6925045" y="62677"/>
                  <a:pt x="7116403" y="0"/>
                </a:cubicBezTo>
                <a:cubicBezTo>
                  <a:pt x="7307762" y="-62677"/>
                  <a:pt x="7307451" y="20576"/>
                  <a:pt x="7399643" y="0"/>
                </a:cubicBezTo>
                <a:cubicBezTo>
                  <a:pt x="7491835" y="-20576"/>
                  <a:pt x="7478951" y="6928"/>
                  <a:pt x="7529461" y="0"/>
                </a:cubicBezTo>
                <a:cubicBezTo>
                  <a:pt x="7579971" y="-6928"/>
                  <a:pt x="8105535" y="38680"/>
                  <a:pt x="8426387" y="0"/>
                </a:cubicBezTo>
                <a:cubicBezTo>
                  <a:pt x="8747239" y="-38680"/>
                  <a:pt x="8525349" y="3338"/>
                  <a:pt x="8556206" y="0"/>
                </a:cubicBezTo>
                <a:cubicBezTo>
                  <a:pt x="8587063" y="-3338"/>
                  <a:pt x="8927709" y="26859"/>
                  <a:pt x="9146289" y="0"/>
                </a:cubicBezTo>
                <a:cubicBezTo>
                  <a:pt x="9364869" y="-26859"/>
                  <a:pt x="9223061" y="4726"/>
                  <a:pt x="9276107" y="0"/>
                </a:cubicBezTo>
                <a:cubicBezTo>
                  <a:pt x="9329153" y="-4726"/>
                  <a:pt x="9727818" y="19717"/>
                  <a:pt x="10019612" y="0"/>
                </a:cubicBezTo>
                <a:cubicBezTo>
                  <a:pt x="10311406" y="-19717"/>
                  <a:pt x="10330359" y="35017"/>
                  <a:pt x="10609695" y="0"/>
                </a:cubicBezTo>
                <a:cubicBezTo>
                  <a:pt x="10889031" y="-35017"/>
                  <a:pt x="11124201" y="16129"/>
                  <a:pt x="11353200" y="0"/>
                </a:cubicBezTo>
                <a:cubicBezTo>
                  <a:pt x="11582199" y="-16129"/>
                  <a:pt x="11693217" y="64016"/>
                  <a:pt x="11943283" y="0"/>
                </a:cubicBezTo>
                <a:cubicBezTo>
                  <a:pt x="12193349" y="-64016"/>
                  <a:pt x="12341123" y="77372"/>
                  <a:pt x="12686788" y="0"/>
                </a:cubicBezTo>
                <a:cubicBezTo>
                  <a:pt x="13032453" y="-77372"/>
                  <a:pt x="13190773" y="41791"/>
                  <a:pt x="13430293" y="0"/>
                </a:cubicBezTo>
                <a:cubicBezTo>
                  <a:pt x="13669813" y="-41791"/>
                  <a:pt x="14115780" y="61442"/>
                  <a:pt x="14327219" y="0"/>
                </a:cubicBezTo>
                <a:cubicBezTo>
                  <a:pt x="14538658" y="-61442"/>
                  <a:pt x="14401051" y="7471"/>
                  <a:pt x="14457037" y="0"/>
                </a:cubicBezTo>
                <a:cubicBezTo>
                  <a:pt x="14513023" y="-7471"/>
                  <a:pt x="14525600" y="13490"/>
                  <a:pt x="14586856" y="0"/>
                </a:cubicBezTo>
                <a:cubicBezTo>
                  <a:pt x="14648112" y="-13490"/>
                  <a:pt x="15129522" y="86161"/>
                  <a:pt x="15342162" y="0"/>
                </a:cubicBezTo>
                <a:cubicBezTo>
                  <a:pt x="15382942" y="221794"/>
                  <a:pt x="15281961" y="392118"/>
                  <a:pt x="15342162" y="540254"/>
                </a:cubicBezTo>
                <a:cubicBezTo>
                  <a:pt x="15402363" y="688390"/>
                  <a:pt x="15329982" y="784667"/>
                  <a:pt x="15342162" y="1011539"/>
                </a:cubicBezTo>
                <a:cubicBezTo>
                  <a:pt x="15354342" y="1238412"/>
                  <a:pt x="15296032" y="1294329"/>
                  <a:pt x="15342162" y="1482824"/>
                </a:cubicBezTo>
                <a:cubicBezTo>
                  <a:pt x="15388292" y="1671319"/>
                  <a:pt x="15323680" y="1816712"/>
                  <a:pt x="15342162" y="2023078"/>
                </a:cubicBezTo>
                <a:cubicBezTo>
                  <a:pt x="15360644" y="2229444"/>
                  <a:pt x="15275551" y="2423261"/>
                  <a:pt x="15342162" y="2597817"/>
                </a:cubicBezTo>
                <a:cubicBezTo>
                  <a:pt x="15408773" y="2772373"/>
                  <a:pt x="15315469" y="3269020"/>
                  <a:pt x="15342162" y="3448429"/>
                </a:cubicBezTo>
                <a:cubicBezTo>
                  <a:pt x="15166388" y="3472798"/>
                  <a:pt x="14758048" y="3440091"/>
                  <a:pt x="14598657" y="3448429"/>
                </a:cubicBezTo>
                <a:cubicBezTo>
                  <a:pt x="14439267" y="3456767"/>
                  <a:pt x="14524902" y="3442008"/>
                  <a:pt x="14468839" y="3448429"/>
                </a:cubicBezTo>
                <a:cubicBezTo>
                  <a:pt x="14412776" y="3454850"/>
                  <a:pt x="14278599" y="3419279"/>
                  <a:pt x="14185599" y="3448429"/>
                </a:cubicBezTo>
                <a:cubicBezTo>
                  <a:pt x="14092599" y="3477579"/>
                  <a:pt x="13937172" y="3427258"/>
                  <a:pt x="13748937" y="3448429"/>
                </a:cubicBezTo>
                <a:cubicBezTo>
                  <a:pt x="13560702" y="3469600"/>
                  <a:pt x="13339178" y="3391689"/>
                  <a:pt x="13005433" y="3448429"/>
                </a:cubicBezTo>
                <a:cubicBezTo>
                  <a:pt x="12671688" y="3505169"/>
                  <a:pt x="12495924" y="3439325"/>
                  <a:pt x="12261928" y="3448429"/>
                </a:cubicBezTo>
                <a:cubicBezTo>
                  <a:pt x="12027932" y="3457533"/>
                  <a:pt x="11925326" y="3396916"/>
                  <a:pt x="11671845" y="3448429"/>
                </a:cubicBezTo>
                <a:cubicBezTo>
                  <a:pt x="11418364" y="3499942"/>
                  <a:pt x="11427528" y="3413327"/>
                  <a:pt x="11235183" y="3448429"/>
                </a:cubicBezTo>
                <a:cubicBezTo>
                  <a:pt x="11042838" y="3483531"/>
                  <a:pt x="10592267" y="3417127"/>
                  <a:pt x="10338257" y="3448429"/>
                </a:cubicBezTo>
                <a:cubicBezTo>
                  <a:pt x="10084247" y="3479731"/>
                  <a:pt x="9951541" y="3427338"/>
                  <a:pt x="9748174" y="3448429"/>
                </a:cubicBezTo>
                <a:cubicBezTo>
                  <a:pt x="9544807" y="3469520"/>
                  <a:pt x="9592593" y="3432086"/>
                  <a:pt x="9464934" y="3448429"/>
                </a:cubicBezTo>
                <a:cubicBezTo>
                  <a:pt x="9337275" y="3464772"/>
                  <a:pt x="9240376" y="3416919"/>
                  <a:pt x="9181694" y="3448429"/>
                </a:cubicBezTo>
                <a:cubicBezTo>
                  <a:pt x="9123012" y="3479939"/>
                  <a:pt x="9110956" y="3444041"/>
                  <a:pt x="9051876" y="3448429"/>
                </a:cubicBezTo>
                <a:cubicBezTo>
                  <a:pt x="8992796" y="3452817"/>
                  <a:pt x="8644407" y="3384895"/>
                  <a:pt x="8461792" y="3448429"/>
                </a:cubicBezTo>
                <a:cubicBezTo>
                  <a:pt x="8279177" y="3511963"/>
                  <a:pt x="8304403" y="3432051"/>
                  <a:pt x="8178553" y="3448429"/>
                </a:cubicBezTo>
                <a:cubicBezTo>
                  <a:pt x="8052703" y="3464807"/>
                  <a:pt x="7627237" y="3404439"/>
                  <a:pt x="7281626" y="3448429"/>
                </a:cubicBezTo>
                <a:cubicBezTo>
                  <a:pt x="6936015" y="3492419"/>
                  <a:pt x="6809426" y="3433472"/>
                  <a:pt x="6538121" y="3448429"/>
                </a:cubicBezTo>
                <a:cubicBezTo>
                  <a:pt x="6266817" y="3463386"/>
                  <a:pt x="6296709" y="3412915"/>
                  <a:pt x="6101460" y="3448429"/>
                </a:cubicBezTo>
                <a:cubicBezTo>
                  <a:pt x="5906211" y="3483943"/>
                  <a:pt x="5597952" y="3412661"/>
                  <a:pt x="5204533" y="3448429"/>
                </a:cubicBezTo>
                <a:cubicBezTo>
                  <a:pt x="4811114" y="3484197"/>
                  <a:pt x="4746072" y="3441018"/>
                  <a:pt x="4614450" y="3448429"/>
                </a:cubicBezTo>
                <a:cubicBezTo>
                  <a:pt x="4482828" y="3455840"/>
                  <a:pt x="4421730" y="3415979"/>
                  <a:pt x="4331210" y="3448429"/>
                </a:cubicBezTo>
                <a:cubicBezTo>
                  <a:pt x="4240690" y="3480879"/>
                  <a:pt x="3729586" y="3420222"/>
                  <a:pt x="3434284" y="3448429"/>
                </a:cubicBezTo>
                <a:cubicBezTo>
                  <a:pt x="3138982" y="3476636"/>
                  <a:pt x="3226341" y="3437822"/>
                  <a:pt x="3151044" y="3448429"/>
                </a:cubicBezTo>
                <a:cubicBezTo>
                  <a:pt x="3075747" y="3459036"/>
                  <a:pt x="3008631" y="3442902"/>
                  <a:pt x="2867804" y="3448429"/>
                </a:cubicBezTo>
                <a:cubicBezTo>
                  <a:pt x="2726977" y="3453956"/>
                  <a:pt x="2475728" y="3442543"/>
                  <a:pt x="2277721" y="3448429"/>
                </a:cubicBezTo>
                <a:cubicBezTo>
                  <a:pt x="2079714" y="3454315"/>
                  <a:pt x="1694558" y="3391036"/>
                  <a:pt x="1534216" y="3448429"/>
                </a:cubicBezTo>
                <a:cubicBezTo>
                  <a:pt x="1373874" y="3505822"/>
                  <a:pt x="1079925" y="3396989"/>
                  <a:pt x="637290" y="3448429"/>
                </a:cubicBezTo>
                <a:cubicBezTo>
                  <a:pt x="194655" y="3499869"/>
                  <a:pt x="312614" y="3395912"/>
                  <a:pt x="0" y="3448429"/>
                </a:cubicBezTo>
                <a:cubicBezTo>
                  <a:pt x="-9844" y="3344738"/>
                  <a:pt x="36283" y="3134765"/>
                  <a:pt x="0" y="2977144"/>
                </a:cubicBezTo>
                <a:cubicBezTo>
                  <a:pt x="-36283" y="2819523"/>
                  <a:pt x="30353" y="2500111"/>
                  <a:pt x="0" y="2367921"/>
                </a:cubicBezTo>
                <a:cubicBezTo>
                  <a:pt x="-30353" y="2235731"/>
                  <a:pt x="52695" y="1895606"/>
                  <a:pt x="0" y="1758699"/>
                </a:cubicBezTo>
                <a:cubicBezTo>
                  <a:pt x="-52695" y="1621792"/>
                  <a:pt x="20132" y="1504296"/>
                  <a:pt x="0" y="1287413"/>
                </a:cubicBezTo>
                <a:cubicBezTo>
                  <a:pt x="-20132" y="1070530"/>
                  <a:pt x="42923" y="908800"/>
                  <a:pt x="0" y="781644"/>
                </a:cubicBezTo>
                <a:cubicBezTo>
                  <a:pt x="-42923" y="654488"/>
                  <a:pt x="36184" y="279301"/>
                  <a:pt x="0" y="0"/>
                </a:cubicBezTo>
                <a:close/>
              </a:path>
              <a:path w="15342162" h="3448429" stroke="0" extrusionOk="0">
                <a:moveTo>
                  <a:pt x="0" y="0"/>
                </a:moveTo>
                <a:cubicBezTo>
                  <a:pt x="195787" y="-208"/>
                  <a:pt x="326284" y="4008"/>
                  <a:pt x="436662" y="0"/>
                </a:cubicBezTo>
                <a:cubicBezTo>
                  <a:pt x="547040" y="-4008"/>
                  <a:pt x="516284" y="6035"/>
                  <a:pt x="566480" y="0"/>
                </a:cubicBezTo>
                <a:cubicBezTo>
                  <a:pt x="616676" y="-6035"/>
                  <a:pt x="1210129" y="59634"/>
                  <a:pt x="1463406" y="0"/>
                </a:cubicBezTo>
                <a:cubicBezTo>
                  <a:pt x="1716683" y="-59634"/>
                  <a:pt x="1740122" y="327"/>
                  <a:pt x="1900068" y="0"/>
                </a:cubicBezTo>
                <a:cubicBezTo>
                  <a:pt x="2060014" y="-327"/>
                  <a:pt x="2225376" y="16585"/>
                  <a:pt x="2336729" y="0"/>
                </a:cubicBezTo>
                <a:cubicBezTo>
                  <a:pt x="2448082" y="-16585"/>
                  <a:pt x="2876034" y="93094"/>
                  <a:pt x="3233656" y="0"/>
                </a:cubicBezTo>
                <a:cubicBezTo>
                  <a:pt x="3591278" y="-93094"/>
                  <a:pt x="3452591" y="16793"/>
                  <a:pt x="3516896" y="0"/>
                </a:cubicBezTo>
                <a:cubicBezTo>
                  <a:pt x="3581201" y="-16793"/>
                  <a:pt x="4133928" y="37863"/>
                  <a:pt x="4413822" y="0"/>
                </a:cubicBezTo>
                <a:cubicBezTo>
                  <a:pt x="4693716" y="-37863"/>
                  <a:pt x="4881577" y="47776"/>
                  <a:pt x="5310748" y="0"/>
                </a:cubicBezTo>
                <a:cubicBezTo>
                  <a:pt x="5739919" y="-47776"/>
                  <a:pt x="5760124" y="45145"/>
                  <a:pt x="5900832" y="0"/>
                </a:cubicBezTo>
                <a:cubicBezTo>
                  <a:pt x="6041540" y="-45145"/>
                  <a:pt x="6359952" y="69414"/>
                  <a:pt x="6797758" y="0"/>
                </a:cubicBezTo>
                <a:cubicBezTo>
                  <a:pt x="7235564" y="-69414"/>
                  <a:pt x="7121574" y="21469"/>
                  <a:pt x="7234419" y="0"/>
                </a:cubicBezTo>
                <a:cubicBezTo>
                  <a:pt x="7347264" y="-21469"/>
                  <a:pt x="7558139" y="13190"/>
                  <a:pt x="7671081" y="0"/>
                </a:cubicBezTo>
                <a:cubicBezTo>
                  <a:pt x="7784023" y="-13190"/>
                  <a:pt x="8210498" y="26758"/>
                  <a:pt x="8414586" y="0"/>
                </a:cubicBezTo>
                <a:cubicBezTo>
                  <a:pt x="8618674" y="-26758"/>
                  <a:pt x="8725621" y="8783"/>
                  <a:pt x="8851247" y="0"/>
                </a:cubicBezTo>
                <a:cubicBezTo>
                  <a:pt x="8976873" y="-8783"/>
                  <a:pt x="9505463" y="2813"/>
                  <a:pt x="9748174" y="0"/>
                </a:cubicBezTo>
                <a:cubicBezTo>
                  <a:pt x="9990885" y="-2813"/>
                  <a:pt x="10367738" y="14116"/>
                  <a:pt x="10645100" y="0"/>
                </a:cubicBezTo>
                <a:cubicBezTo>
                  <a:pt x="10922462" y="-14116"/>
                  <a:pt x="10949055" y="55725"/>
                  <a:pt x="11235183" y="0"/>
                </a:cubicBezTo>
                <a:cubicBezTo>
                  <a:pt x="11521311" y="-55725"/>
                  <a:pt x="11477979" y="30366"/>
                  <a:pt x="11671845" y="0"/>
                </a:cubicBezTo>
                <a:cubicBezTo>
                  <a:pt x="11865711" y="-30366"/>
                  <a:pt x="11741696" y="5057"/>
                  <a:pt x="11801663" y="0"/>
                </a:cubicBezTo>
                <a:cubicBezTo>
                  <a:pt x="11861630" y="-5057"/>
                  <a:pt x="12004046" y="7719"/>
                  <a:pt x="12084903" y="0"/>
                </a:cubicBezTo>
                <a:cubicBezTo>
                  <a:pt x="12165760" y="-7719"/>
                  <a:pt x="12297360" y="7419"/>
                  <a:pt x="12368143" y="0"/>
                </a:cubicBezTo>
                <a:cubicBezTo>
                  <a:pt x="12438926" y="-7419"/>
                  <a:pt x="12672805" y="43929"/>
                  <a:pt x="12804804" y="0"/>
                </a:cubicBezTo>
                <a:cubicBezTo>
                  <a:pt x="12936803" y="-43929"/>
                  <a:pt x="13280190" y="89869"/>
                  <a:pt x="13701731" y="0"/>
                </a:cubicBezTo>
                <a:cubicBezTo>
                  <a:pt x="14123272" y="-89869"/>
                  <a:pt x="14114175" y="57256"/>
                  <a:pt x="14291814" y="0"/>
                </a:cubicBezTo>
                <a:cubicBezTo>
                  <a:pt x="14469453" y="-57256"/>
                  <a:pt x="14570039" y="34604"/>
                  <a:pt x="14728476" y="0"/>
                </a:cubicBezTo>
                <a:cubicBezTo>
                  <a:pt x="14886913" y="-34604"/>
                  <a:pt x="15078571" y="56712"/>
                  <a:pt x="15342162" y="0"/>
                </a:cubicBezTo>
                <a:cubicBezTo>
                  <a:pt x="15384480" y="229192"/>
                  <a:pt x="15294705" y="299594"/>
                  <a:pt x="15342162" y="471285"/>
                </a:cubicBezTo>
                <a:cubicBezTo>
                  <a:pt x="15389619" y="642976"/>
                  <a:pt x="15301767" y="903188"/>
                  <a:pt x="15342162" y="1080508"/>
                </a:cubicBezTo>
                <a:cubicBezTo>
                  <a:pt x="15382557" y="1257828"/>
                  <a:pt x="15297271" y="1386449"/>
                  <a:pt x="15342162" y="1551793"/>
                </a:cubicBezTo>
                <a:cubicBezTo>
                  <a:pt x="15387053" y="1717137"/>
                  <a:pt x="15328022" y="1911981"/>
                  <a:pt x="15342162" y="2092047"/>
                </a:cubicBezTo>
                <a:cubicBezTo>
                  <a:pt x="15356302" y="2272113"/>
                  <a:pt x="15279892" y="2546960"/>
                  <a:pt x="15342162" y="2735754"/>
                </a:cubicBezTo>
                <a:cubicBezTo>
                  <a:pt x="15404432" y="2924548"/>
                  <a:pt x="15324302" y="3174775"/>
                  <a:pt x="15342162" y="3448429"/>
                </a:cubicBezTo>
                <a:cubicBezTo>
                  <a:pt x="15171555" y="3528572"/>
                  <a:pt x="14765718" y="3402052"/>
                  <a:pt x="14598657" y="3448429"/>
                </a:cubicBezTo>
                <a:cubicBezTo>
                  <a:pt x="14431596" y="3494806"/>
                  <a:pt x="14530185" y="3442113"/>
                  <a:pt x="14468839" y="3448429"/>
                </a:cubicBezTo>
                <a:cubicBezTo>
                  <a:pt x="14407493" y="3454745"/>
                  <a:pt x="14319613" y="3435773"/>
                  <a:pt x="14185599" y="3448429"/>
                </a:cubicBezTo>
                <a:cubicBezTo>
                  <a:pt x="14051585" y="3461085"/>
                  <a:pt x="13760253" y="3444846"/>
                  <a:pt x="13442094" y="3448429"/>
                </a:cubicBezTo>
                <a:cubicBezTo>
                  <a:pt x="13123935" y="3452012"/>
                  <a:pt x="13226719" y="3417839"/>
                  <a:pt x="13158854" y="3448429"/>
                </a:cubicBezTo>
                <a:cubicBezTo>
                  <a:pt x="13090989" y="3479019"/>
                  <a:pt x="13065404" y="3444222"/>
                  <a:pt x="13029036" y="3448429"/>
                </a:cubicBezTo>
                <a:cubicBezTo>
                  <a:pt x="12992668" y="3452636"/>
                  <a:pt x="12838724" y="3422222"/>
                  <a:pt x="12745796" y="3448429"/>
                </a:cubicBezTo>
                <a:cubicBezTo>
                  <a:pt x="12652868" y="3474636"/>
                  <a:pt x="12448582" y="3442599"/>
                  <a:pt x="12309135" y="3448429"/>
                </a:cubicBezTo>
                <a:cubicBezTo>
                  <a:pt x="12169688" y="3454259"/>
                  <a:pt x="11842768" y="3441582"/>
                  <a:pt x="11719051" y="3448429"/>
                </a:cubicBezTo>
                <a:cubicBezTo>
                  <a:pt x="11595334" y="3455276"/>
                  <a:pt x="11494621" y="3442607"/>
                  <a:pt x="11435812" y="3448429"/>
                </a:cubicBezTo>
                <a:cubicBezTo>
                  <a:pt x="11377003" y="3454251"/>
                  <a:pt x="10797341" y="3429383"/>
                  <a:pt x="10538885" y="3448429"/>
                </a:cubicBezTo>
                <a:cubicBezTo>
                  <a:pt x="10280429" y="3467475"/>
                  <a:pt x="10114053" y="3412660"/>
                  <a:pt x="9948802" y="3448429"/>
                </a:cubicBezTo>
                <a:cubicBezTo>
                  <a:pt x="9783551" y="3484198"/>
                  <a:pt x="9439603" y="3364449"/>
                  <a:pt x="9051876" y="3448429"/>
                </a:cubicBezTo>
                <a:cubicBezTo>
                  <a:pt x="8664149" y="3532409"/>
                  <a:pt x="8578391" y="3400848"/>
                  <a:pt x="8308371" y="3448429"/>
                </a:cubicBezTo>
                <a:cubicBezTo>
                  <a:pt x="8038351" y="3496010"/>
                  <a:pt x="8052329" y="3435878"/>
                  <a:pt x="7871709" y="3448429"/>
                </a:cubicBezTo>
                <a:cubicBezTo>
                  <a:pt x="7691089" y="3460980"/>
                  <a:pt x="7472419" y="3420428"/>
                  <a:pt x="7128204" y="3448429"/>
                </a:cubicBezTo>
                <a:cubicBezTo>
                  <a:pt x="6783990" y="3476430"/>
                  <a:pt x="6954557" y="3443630"/>
                  <a:pt x="6844965" y="3448429"/>
                </a:cubicBezTo>
                <a:cubicBezTo>
                  <a:pt x="6735373" y="3453228"/>
                  <a:pt x="6463765" y="3440870"/>
                  <a:pt x="6254881" y="3448429"/>
                </a:cubicBezTo>
                <a:cubicBezTo>
                  <a:pt x="6045997" y="3455988"/>
                  <a:pt x="6170505" y="3441668"/>
                  <a:pt x="6125063" y="3448429"/>
                </a:cubicBezTo>
                <a:cubicBezTo>
                  <a:pt x="6079621" y="3455190"/>
                  <a:pt x="5475885" y="3358050"/>
                  <a:pt x="5228137" y="3448429"/>
                </a:cubicBezTo>
                <a:cubicBezTo>
                  <a:pt x="4980389" y="3538808"/>
                  <a:pt x="4879992" y="3403661"/>
                  <a:pt x="4638054" y="3448429"/>
                </a:cubicBezTo>
                <a:cubicBezTo>
                  <a:pt x="4396116" y="3493197"/>
                  <a:pt x="3993911" y="3448237"/>
                  <a:pt x="3741127" y="3448429"/>
                </a:cubicBezTo>
                <a:cubicBezTo>
                  <a:pt x="3488343" y="3448621"/>
                  <a:pt x="3431666" y="3397167"/>
                  <a:pt x="3304466" y="3448429"/>
                </a:cubicBezTo>
                <a:cubicBezTo>
                  <a:pt x="3177266" y="3499691"/>
                  <a:pt x="3096170" y="3441578"/>
                  <a:pt x="3021226" y="3448429"/>
                </a:cubicBezTo>
                <a:cubicBezTo>
                  <a:pt x="2946282" y="3455280"/>
                  <a:pt x="2659695" y="3416422"/>
                  <a:pt x="2431143" y="3448429"/>
                </a:cubicBezTo>
                <a:cubicBezTo>
                  <a:pt x="2202591" y="3480436"/>
                  <a:pt x="1903003" y="3374316"/>
                  <a:pt x="1687638" y="3448429"/>
                </a:cubicBezTo>
                <a:cubicBezTo>
                  <a:pt x="1472274" y="3522542"/>
                  <a:pt x="1030183" y="3424459"/>
                  <a:pt x="790711" y="3448429"/>
                </a:cubicBezTo>
                <a:cubicBezTo>
                  <a:pt x="551239" y="3472399"/>
                  <a:pt x="211263" y="3396093"/>
                  <a:pt x="0" y="3448429"/>
                </a:cubicBezTo>
                <a:cubicBezTo>
                  <a:pt x="-36218" y="3202862"/>
                  <a:pt x="11475" y="3101549"/>
                  <a:pt x="0" y="2804722"/>
                </a:cubicBezTo>
                <a:cubicBezTo>
                  <a:pt x="-11475" y="2507895"/>
                  <a:pt x="48819" y="2498890"/>
                  <a:pt x="0" y="2264468"/>
                </a:cubicBezTo>
                <a:cubicBezTo>
                  <a:pt x="-48819" y="2030046"/>
                  <a:pt x="35038" y="1971358"/>
                  <a:pt x="0" y="1724215"/>
                </a:cubicBezTo>
                <a:cubicBezTo>
                  <a:pt x="-35038" y="1477072"/>
                  <a:pt x="51132" y="1431248"/>
                  <a:pt x="0" y="1183961"/>
                </a:cubicBezTo>
                <a:cubicBezTo>
                  <a:pt x="-51132" y="936674"/>
                  <a:pt x="41202" y="727548"/>
                  <a:pt x="0" y="574738"/>
                </a:cubicBezTo>
                <a:cubicBezTo>
                  <a:pt x="-41202" y="421928"/>
                  <a:pt x="58283" y="192648"/>
                  <a:pt x="0" y="0"/>
                </a:cubicBezTo>
                <a:close/>
              </a:path>
            </a:pathLst>
          </a:custGeom>
          <a:solidFill>
            <a:srgbClr val="FF0000"/>
          </a:solidFill>
          <a:ln w="11430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84465AD-2B7F-6288-8281-D0584AB692F8}"/>
              </a:ext>
            </a:extLst>
          </p:cNvPr>
          <p:cNvSpPr/>
          <p:nvPr/>
        </p:nvSpPr>
        <p:spPr>
          <a:xfrm>
            <a:off x="-284538" y="2377324"/>
            <a:ext cx="13290611" cy="4115551"/>
          </a:xfrm>
          <a:custGeom>
            <a:avLst/>
            <a:gdLst>
              <a:gd name="connsiteX0" fmla="*/ 0 w 13290611"/>
              <a:gd name="connsiteY0" fmla="*/ 0 h 4115551"/>
              <a:gd name="connsiteX1" fmla="*/ 444947 w 13290611"/>
              <a:gd name="connsiteY1" fmla="*/ 0 h 4115551"/>
              <a:gd name="connsiteX2" fmla="*/ 889893 w 13290611"/>
              <a:gd name="connsiteY2" fmla="*/ 0 h 4115551"/>
              <a:gd name="connsiteX3" fmla="*/ 1069027 w 13290611"/>
              <a:gd name="connsiteY3" fmla="*/ 0 h 4115551"/>
              <a:gd name="connsiteX4" fmla="*/ 1513974 w 13290611"/>
              <a:gd name="connsiteY4" fmla="*/ 0 h 4115551"/>
              <a:gd name="connsiteX5" fmla="*/ 2224733 w 13290611"/>
              <a:gd name="connsiteY5" fmla="*/ 0 h 4115551"/>
              <a:gd name="connsiteX6" fmla="*/ 2935491 w 13290611"/>
              <a:gd name="connsiteY6" fmla="*/ 0 h 4115551"/>
              <a:gd name="connsiteX7" fmla="*/ 3646250 w 13290611"/>
              <a:gd name="connsiteY7" fmla="*/ 0 h 4115551"/>
              <a:gd name="connsiteX8" fmla="*/ 4224103 w 13290611"/>
              <a:gd name="connsiteY8" fmla="*/ 0 h 4115551"/>
              <a:gd name="connsiteX9" fmla="*/ 4934862 w 13290611"/>
              <a:gd name="connsiteY9" fmla="*/ 0 h 4115551"/>
              <a:gd name="connsiteX10" fmla="*/ 5246902 w 13290611"/>
              <a:gd name="connsiteY10" fmla="*/ 0 h 4115551"/>
              <a:gd name="connsiteX11" fmla="*/ 5426036 w 13290611"/>
              <a:gd name="connsiteY11" fmla="*/ 0 h 4115551"/>
              <a:gd name="connsiteX12" fmla="*/ 6269701 w 13290611"/>
              <a:gd name="connsiteY12" fmla="*/ 0 h 4115551"/>
              <a:gd name="connsiteX13" fmla="*/ 6847554 w 13290611"/>
              <a:gd name="connsiteY13" fmla="*/ 0 h 4115551"/>
              <a:gd name="connsiteX14" fmla="*/ 7691219 w 13290611"/>
              <a:gd name="connsiteY14" fmla="*/ 0 h 4115551"/>
              <a:gd name="connsiteX15" fmla="*/ 7870353 w 13290611"/>
              <a:gd name="connsiteY15" fmla="*/ 0 h 4115551"/>
              <a:gd name="connsiteX16" fmla="*/ 8049487 w 13290611"/>
              <a:gd name="connsiteY16" fmla="*/ 0 h 4115551"/>
              <a:gd name="connsiteX17" fmla="*/ 8893152 w 13290611"/>
              <a:gd name="connsiteY17" fmla="*/ 0 h 4115551"/>
              <a:gd name="connsiteX18" fmla="*/ 9471005 w 13290611"/>
              <a:gd name="connsiteY18" fmla="*/ 0 h 4115551"/>
              <a:gd name="connsiteX19" fmla="*/ 10048858 w 13290611"/>
              <a:gd name="connsiteY19" fmla="*/ 0 h 4115551"/>
              <a:gd name="connsiteX20" fmla="*/ 10759616 w 13290611"/>
              <a:gd name="connsiteY20" fmla="*/ 0 h 4115551"/>
              <a:gd name="connsiteX21" fmla="*/ 10938751 w 13290611"/>
              <a:gd name="connsiteY21" fmla="*/ 0 h 4115551"/>
              <a:gd name="connsiteX22" fmla="*/ 11117885 w 13290611"/>
              <a:gd name="connsiteY22" fmla="*/ 0 h 4115551"/>
              <a:gd name="connsiteX23" fmla="*/ 11695738 w 13290611"/>
              <a:gd name="connsiteY23" fmla="*/ 0 h 4115551"/>
              <a:gd name="connsiteX24" fmla="*/ 12406496 w 13290611"/>
              <a:gd name="connsiteY24" fmla="*/ 0 h 4115551"/>
              <a:gd name="connsiteX25" fmla="*/ 13290611 w 13290611"/>
              <a:gd name="connsiteY25" fmla="*/ 0 h 4115551"/>
              <a:gd name="connsiteX26" fmla="*/ 13290611 w 13290611"/>
              <a:gd name="connsiteY26" fmla="*/ 587936 h 4115551"/>
              <a:gd name="connsiteX27" fmla="*/ 13290611 w 13290611"/>
              <a:gd name="connsiteY27" fmla="*/ 1052405 h 4115551"/>
              <a:gd name="connsiteX28" fmla="*/ 13290611 w 13290611"/>
              <a:gd name="connsiteY28" fmla="*/ 1722652 h 4115551"/>
              <a:gd name="connsiteX29" fmla="*/ 13290611 w 13290611"/>
              <a:gd name="connsiteY29" fmla="*/ 2269432 h 4115551"/>
              <a:gd name="connsiteX30" fmla="*/ 13290611 w 13290611"/>
              <a:gd name="connsiteY30" fmla="*/ 2775057 h 4115551"/>
              <a:gd name="connsiteX31" fmla="*/ 13290611 w 13290611"/>
              <a:gd name="connsiteY31" fmla="*/ 3445304 h 4115551"/>
              <a:gd name="connsiteX32" fmla="*/ 13290611 w 13290611"/>
              <a:gd name="connsiteY32" fmla="*/ 4115551 h 4115551"/>
              <a:gd name="connsiteX33" fmla="*/ 12579852 w 13290611"/>
              <a:gd name="connsiteY33" fmla="*/ 4115551 h 4115551"/>
              <a:gd name="connsiteX34" fmla="*/ 12400718 w 13290611"/>
              <a:gd name="connsiteY34" fmla="*/ 4115551 h 4115551"/>
              <a:gd name="connsiteX35" fmla="*/ 11822865 w 13290611"/>
              <a:gd name="connsiteY35" fmla="*/ 4115551 h 4115551"/>
              <a:gd name="connsiteX36" fmla="*/ 11245013 w 13290611"/>
              <a:gd name="connsiteY36" fmla="*/ 4115551 h 4115551"/>
              <a:gd name="connsiteX37" fmla="*/ 10932972 w 13290611"/>
              <a:gd name="connsiteY37" fmla="*/ 4115551 h 4115551"/>
              <a:gd name="connsiteX38" fmla="*/ 10753838 w 13290611"/>
              <a:gd name="connsiteY38" fmla="*/ 4115551 h 4115551"/>
              <a:gd name="connsiteX39" fmla="*/ 10441797 w 13290611"/>
              <a:gd name="connsiteY39" fmla="*/ 4115551 h 4115551"/>
              <a:gd name="connsiteX40" fmla="*/ 10262663 w 13290611"/>
              <a:gd name="connsiteY40" fmla="*/ 4115551 h 4115551"/>
              <a:gd name="connsiteX41" fmla="*/ 9684810 w 13290611"/>
              <a:gd name="connsiteY41" fmla="*/ 4115551 h 4115551"/>
              <a:gd name="connsiteX42" fmla="*/ 9239864 w 13290611"/>
              <a:gd name="connsiteY42" fmla="*/ 4115551 h 4115551"/>
              <a:gd name="connsiteX43" fmla="*/ 8396199 w 13290611"/>
              <a:gd name="connsiteY43" fmla="*/ 4115551 h 4115551"/>
              <a:gd name="connsiteX44" fmla="*/ 7818346 w 13290611"/>
              <a:gd name="connsiteY44" fmla="*/ 4115551 h 4115551"/>
              <a:gd name="connsiteX45" fmla="*/ 7240494 w 13290611"/>
              <a:gd name="connsiteY45" fmla="*/ 4115551 h 4115551"/>
              <a:gd name="connsiteX46" fmla="*/ 6396829 w 13290611"/>
              <a:gd name="connsiteY46" fmla="*/ 4115551 h 4115551"/>
              <a:gd name="connsiteX47" fmla="*/ 5686070 w 13290611"/>
              <a:gd name="connsiteY47" fmla="*/ 4115551 h 4115551"/>
              <a:gd name="connsiteX48" fmla="*/ 5108217 w 13290611"/>
              <a:gd name="connsiteY48" fmla="*/ 4115551 h 4115551"/>
              <a:gd name="connsiteX49" fmla="*/ 4796177 w 13290611"/>
              <a:gd name="connsiteY49" fmla="*/ 4115551 h 4115551"/>
              <a:gd name="connsiteX50" fmla="*/ 4351230 w 13290611"/>
              <a:gd name="connsiteY50" fmla="*/ 4115551 h 4115551"/>
              <a:gd name="connsiteX51" fmla="*/ 4172096 w 13290611"/>
              <a:gd name="connsiteY51" fmla="*/ 4115551 h 4115551"/>
              <a:gd name="connsiteX52" fmla="*/ 3727150 w 13290611"/>
              <a:gd name="connsiteY52" fmla="*/ 4115551 h 4115551"/>
              <a:gd name="connsiteX53" fmla="*/ 3016391 w 13290611"/>
              <a:gd name="connsiteY53" fmla="*/ 4115551 h 4115551"/>
              <a:gd name="connsiteX54" fmla="*/ 2571444 w 13290611"/>
              <a:gd name="connsiteY54" fmla="*/ 4115551 h 4115551"/>
              <a:gd name="connsiteX55" fmla="*/ 1727779 w 13290611"/>
              <a:gd name="connsiteY55" fmla="*/ 4115551 h 4115551"/>
              <a:gd name="connsiteX56" fmla="*/ 1017021 w 13290611"/>
              <a:gd name="connsiteY56" fmla="*/ 4115551 h 4115551"/>
              <a:gd name="connsiteX57" fmla="*/ 837886 w 13290611"/>
              <a:gd name="connsiteY57" fmla="*/ 4115551 h 4115551"/>
              <a:gd name="connsiteX58" fmla="*/ 658752 w 13290611"/>
              <a:gd name="connsiteY58" fmla="*/ 4115551 h 4115551"/>
              <a:gd name="connsiteX59" fmla="*/ 0 w 13290611"/>
              <a:gd name="connsiteY59" fmla="*/ 4115551 h 4115551"/>
              <a:gd name="connsiteX60" fmla="*/ 0 w 13290611"/>
              <a:gd name="connsiteY60" fmla="*/ 3609926 h 4115551"/>
              <a:gd name="connsiteX61" fmla="*/ 0 w 13290611"/>
              <a:gd name="connsiteY61" fmla="*/ 2939679 h 4115551"/>
              <a:gd name="connsiteX62" fmla="*/ 0 w 13290611"/>
              <a:gd name="connsiteY62" fmla="*/ 2475210 h 4115551"/>
              <a:gd name="connsiteX63" fmla="*/ 0 w 13290611"/>
              <a:gd name="connsiteY63" fmla="*/ 1969585 h 4115551"/>
              <a:gd name="connsiteX64" fmla="*/ 0 w 13290611"/>
              <a:gd name="connsiteY64" fmla="*/ 1340494 h 4115551"/>
              <a:gd name="connsiteX65" fmla="*/ 0 w 13290611"/>
              <a:gd name="connsiteY65" fmla="*/ 834869 h 4115551"/>
              <a:gd name="connsiteX66" fmla="*/ 0 w 13290611"/>
              <a:gd name="connsiteY66" fmla="*/ 0 h 41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290611" h="4115551" fill="none" extrusionOk="0">
                <a:moveTo>
                  <a:pt x="0" y="0"/>
                </a:moveTo>
                <a:cubicBezTo>
                  <a:pt x="164697" y="-13102"/>
                  <a:pt x="344577" y="32641"/>
                  <a:pt x="444947" y="0"/>
                </a:cubicBezTo>
                <a:cubicBezTo>
                  <a:pt x="545317" y="-32641"/>
                  <a:pt x="689111" y="46510"/>
                  <a:pt x="889893" y="0"/>
                </a:cubicBezTo>
                <a:cubicBezTo>
                  <a:pt x="1090675" y="-46510"/>
                  <a:pt x="987499" y="15383"/>
                  <a:pt x="1069027" y="0"/>
                </a:cubicBezTo>
                <a:cubicBezTo>
                  <a:pt x="1150555" y="-15383"/>
                  <a:pt x="1350587" y="4144"/>
                  <a:pt x="1513974" y="0"/>
                </a:cubicBezTo>
                <a:cubicBezTo>
                  <a:pt x="1677361" y="-4144"/>
                  <a:pt x="1989372" y="34121"/>
                  <a:pt x="2224733" y="0"/>
                </a:cubicBezTo>
                <a:cubicBezTo>
                  <a:pt x="2460094" y="-34121"/>
                  <a:pt x="2607883" y="10847"/>
                  <a:pt x="2935491" y="0"/>
                </a:cubicBezTo>
                <a:cubicBezTo>
                  <a:pt x="3263099" y="-10847"/>
                  <a:pt x="3295806" y="62492"/>
                  <a:pt x="3646250" y="0"/>
                </a:cubicBezTo>
                <a:cubicBezTo>
                  <a:pt x="3996694" y="-62492"/>
                  <a:pt x="4017720" y="13575"/>
                  <a:pt x="4224103" y="0"/>
                </a:cubicBezTo>
                <a:cubicBezTo>
                  <a:pt x="4430486" y="-13575"/>
                  <a:pt x="4763480" y="30277"/>
                  <a:pt x="4934862" y="0"/>
                </a:cubicBezTo>
                <a:cubicBezTo>
                  <a:pt x="5106244" y="-30277"/>
                  <a:pt x="5122055" y="1007"/>
                  <a:pt x="5246902" y="0"/>
                </a:cubicBezTo>
                <a:cubicBezTo>
                  <a:pt x="5371749" y="-1007"/>
                  <a:pt x="5371251" y="21177"/>
                  <a:pt x="5426036" y="0"/>
                </a:cubicBezTo>
                <a:cubicBezTo>
                  <a:pt x="5480821" y="-21177"/>
                  <a:pt x="6000144" y="87286"/>
                  <a:pt x="6269701" y="0"/>
                </a:cubicBezTo>
                <a:cubicBezTo>
                  <a:pt x="6539259" y="-87286"/>
                  <a:pt x="6707710" y="40723"/>
                  <a:pt x="6847554" y="0"/>
                </a:cubicBezTo>
                <a:cubicBezTo>
                  <a:pt x="6987398" y="-40723"/>
                  <a:pt x="7515120" y="29583"/>
                  <a:pt x="7691219" y="0"/>
                </a:cubicBezTo>
                <a:cubicBezTo>
                  <a:pt x="7867319" y="-29583"/>
                  <a:pt x="7805131" y="19692"/>
                  <a:pt x="7870353" y="0"/>
                </a:cubicBezTo>
                <a:cubicBezTo>
                  <a:pt x="7935575" y="-19692"/>
                  <a:pt x="7992410" y="13273"/>
                  <a:pt x="8049487" y="0"/>
                </a:cubicBezTo>
                <a:cubicBezTo>
                  <a:pt x="8106564" y="-13273"/>
                  <a:pt x="8472923" y="9562"/>
                  <a:pt x="8893152" y="0"/>
                </a:cubicBezTo>
                <a:cubicBezTo>
                  <a:pt x="9313382" y="-9562"/>
                  <a:pt x="9186865" y="25743"/>
                  <a:pt x="9471005" y="0"/>
                </a:cubicBezTo>
                <a:cubicBezTo>
                  <a:pt x="9755145" y="-25743"/>
                  <a:pt x="9830180" y="48643"/>
                  <a:pt x="10048858" y="0"/>
                </a:cubicBezTo>
                <a:cubicBezTo>
                  <a:pt x="10267536" y="-48643"/>
                  <a:pt x="10598476" y="76910"/>
                  <a:pt x="10759616" y="0"/>
                </a:cubicBezTo>
                <a:cubicBezTo>
                  <a:pt x="10920756" y="-76910"/>
                  <a:pt x="10882630" y="18466"/>
                  <a:pt x="10938751" y="0"/>
                </a:cubicBezTo>
                <a:cubicBezTo>
                  <a:pt x="10994873" y="-18466"/>
                  <a:pt x="11054328" y="2651"/>
                  <a:pt x="11117885" y="0"/>
                </a:cubicBezTo>
                <a:cubicBezTo>
                  <a:pt x="11181442" y="-2651"/>
                  <a:pt x="11539420" y="41720"/>
                  <a:pt x="11695738" y="0"/>
                </a:cubicBezTo>
                <a:cubicBezTo>
                  <a:pt x="11852056" y="-41720"/>
                  <a:pt x="12145590" y="50307"/>
                  <a:pt x="12406496" y="0"/>
                </a:cubicBezTo>
                <a:cubicBezTo>
                  <a:pt x="12667402" y="-50307"/>
                  <a:pt x="12891443" y="60130"/>
                  <a:pt x="13290611" y="0"/>
                </a:cubicBezTo>
                <a:cubicBezTo>
                  <a:pt x="13317364" y="206296"/>
                  <a:pt x="13251144" y="393340"/>
                  <a:pt x="13290611" y="587936"/>
                </a:cubicBezTo>
                <a:cubicBezTo>
                  <a:pt x="13330078" y="782532"/>
                  <a:pt x="13287750" y="884631"/>
                  <a:pt x="13290611" y="1052405"/>
                </a:cubicBezTo>
                <a:cubicBezTo>
                  <a:pt x="13293472" y="1220179"/>
                  <a:pt x="13215986" y="1533161"/>
                  <a:pt x="13290611" y="1722652"/>
                </a:cubicBezTo>
                <a:cubicBezTo>
                  <a:pt x="13365236" y="1912143"/>
                  <a:pt x="13266974" y="2113698"/>
                  <a:pt x="13290611" y="2269432"/>
                </a:cubicBezTo>
                <a:cubicBezTo>
                  <a:pt x="13314248" y="2425166"/>
                  <a:pt x="13286730" y="2535330"/>
                  <a:pt x="13290611" y="2775057"/>
                </a:cubicBezTo>
                <a:cubicBezTo>
                  <a:pt x="13294492" y="3014784"/>
                  <a:pt x="13243699" y="3145274"/>
                  <a:pt x="13290611" y="3445304"/>
                </a:cubicBezTo>
                <a:cubicBezTo>
                  <a:pt x="13337523" y="3745334"/>
                  <a:pt x="13275803" y="3949884"/>
                  <a:pt x="13290611" y="4115551"/>
                </a:cubicBezTo>
                <a:cubicBezTo>
                  <a:pt x="13143210" y="4121240"/>
                  <a:pt x="12727833" y="4036839"/>
                  <a:pt x="12579852" y="4115551"/>
                </a:cubicBezTo>
                <a:cubicBezTo>
                  <a:pt x="12431871" y="4194263"/>
                  <a:pt x="12483420" y="4106660"/>
                  <a:pt x="12400718" y="4115551"/>
                </a:cubicBezTo>
                <a:cubicBezTo>
                  <a:pt x="12318016" y="4124442"/>
                  <a:pt x="12085455" y="4058554"/>
                  <a:pt x="11822865" y="4115551"/>
                </a:cubicBezTo>
                <a:cubicBezTo>
                  <a:pt x="11560275" y="4172548"/>
                  <a:pt x="11491719" y="4101817"/>
                  <a:pt x="11245013" y="4115551"/>
                </a:cubicBezTo>
                <a:cubicBezTo>
                  <a:pt x="10998307" y="4129285"/>
                  <a:pt x="11079367" y="4087186"/>
                  <a:pt x="10932972" y="4115551"/>
                </a:cubicBezTo>
                <a:cubicBezTo>
                  <a:pt x="10786577" y="4143916"/>
                  <a:pt x="10791981" y="4095062"/>
                  <a:pt x="10753838" y="4115551"/>
                </a:cubicBezTo>
                <a:cubicBezTo>
                  <a:pt x="10715695" y="4136040"/>
                  <a:pt x="10531505" y="4094171"/>
                  <a:pt x="10441797" y="4115551"/>
                </a:cubicBezTo>
                <a:cubicBezTo>
                  <a:pt x="10352089" y="4136931"/>
                  <a:pt x="10348049" y="4096667"/>
                  <a:pt x="10262663" y="4115551"/>
                </a:cubicBezTo>
                <a:cubicBezTo>
                  <a:pt x="10177277" y="4134435"/>
                  <a:pt x="9918300" y="4105237"/>
                  <a:pt x="9684810" y="4115551"/>
                </a:cubicBezTo>
                <a:cubicBezTo>
                  <a:pt x="9451320" y="4125865"/>
                  <a:pt x="9372156" y="4092961"/>
                  <a:pt x="9239864" y="4115551"/>
                </a:cubicBezTo>
                <a:cubicBezTo>
                  <a:pt x="9107572" y="4138141"/>
                  <a:pt x="8699749" y="4069189"/>
                  <a:pt x="8396199" y="4115551"/>
                </a:cubicBezTo>
                <a:cubicBezTo>
                  <a:pt x="8092650" y="4161913"/>
                  <a:pt x="7983820" y="4103085"/>
                  <a:pt x="7818346" y="4115551"/>
                </a:cubicBezTo>
                <a:cubicBezTo>
                  <a:pt x="7652872" y="4128017"/>
                  <a:pt x="7404876" y="4069021"/>
                  <a:pt x="7240494" y="4115551"/>
                </a:cubicBezTo>
                <a:cubicBezTo>
                  <a:pt x="7076112" y="4162081"/>
                  <a:pt x="6776998" y="4076361"/>
                  <a:pt x="6396829" y="4115551"/>
                </a:cubicBezTo>
                <a:cubicBezTo>
                  <a:pt x="6016660" y="4154741"/>
                  <a:pt x="5964062" y="4115538"/>
                  <a:pt x="5686070" y="4115551"/>
                </a:cubicBezTo>
                <a:cubicBezTo>
                  <a:pt x="5408078" y="4115564"/>
                  <a:pt x="5346765" y="4114754"/>
                  <a:pt x="5108217" y="4115551"/>
                </a:cubicBezTo>
                <a:cubicBezTo>
                  <a:pt x="4869669" y="4116348"/>
                  <a:pt x="4926514" y="4097242"/>
                  <a:pt x="4796177" y="4115551"/>
                </a:cubicBezTo>
                <a:cubicBezTo>
                  <a:pt x="4665840" y="4133860"/>
                  <a:pt x="4559163" y="4105344"/>
                  <a:pt x="4351230" y="4115551"/>
                </a:cubicBezTo>
                <a:cubicBezTo>
                  <a:pt x="4143297" y="4125758"/>
                  <a:pt x="4230081" y="4106106"/>
                  <a:pt x="4172096" y="4115551"/>
                </a:cubicBezTo>
                <a:cubicBezTo>
                  <a:pt x="4114111" y="4124996"/>
                  <a:pt x="3946788" y="4088089"/>
                  <a:pt x="3727150" y="4115551"/>
                </a:cubicBezTo>
                <a:cubicBezTo>
                  <a:pt x="3507512" y="4143013"/>
                  <a:pt x="3179121" y="4039068"/>
                  <a:pt x="3016391" y="4115551"/>
                </a:cubicBezTo>
                <a:cubicBezTo>
                  <a:pt x="2853661" y="4192034"/>
                  <a:pt x="2674494" y="4066204"/>
                  <a:pt x="2571444" y="4115551"/>
                </a:cubicBezTo>
                <a:cubicBezTo>
                  <a:pt x="2468394" y="4164898"/>
                  <a:pt x="1925635" y="4032897"/>
                  <a:pt x="1727779" y="4115551"/>
                </a:cubicBezTo>
                <a:cubicBezTo>
                  <a:pt x="1529924" y="4198205"/>
                  <a:pt x="1351118" y="4097201"/>
                  <a:pt x="1017021" y="4115551"/>
                </a:cubicBezTo>
                <a:cubicBezTo>
                  <a:pt x="682924" y="4133901"/>
                  <a:pt x="883854" y="4106487"/>
                  <a:pt x="837886" y="4115551"/>
                </a:cubicBezTo>
                <a:cubicBezTo>
                  <a:pt x="791918" y="4124615"/>
                  <a:pt x="746454" y="4100148"/>
                  <a:pt x="658752" y="4115551"/>
                </a:cubicBezTo>
                <a:cubicBezTo>
                  <a:pt x="571050" y="4130954"/>
                  <a:pt x="231897" y="4038546"/>
                  <a:pt x="0" y="4115551"/>
                </a:cubicBezTo>
                <a:cubicBezTo>
                  <a:pt x="-14704" y="3898285"/>
                  <a:pt x="37093" y="3743068"/>
                  <a:pt x="0" y="3609926"/>
                </a:cubicBezTo>
                <a:cubicBezTo>
                  <a:pt x="-37093" y="3476785"/>
                  <a:pt x="47243" y="3141789"/>
                  <a:pt x="0" y="2939679"/>
                </a:cubicBezTo>
                <a:cubicBezTo>
                  <a:pt x="-47243" y="2737569"/>
                  <a:pt x="42983" y="2670040"/>
                  <a:pt x="0" y="2475210"/>
                </a:cubicBezTo>
                <a:cubicBezTo>
                  <a:pt x="-42983" y="2280380"/>
                  <a:pt x="31412" y="2157727"/>
                  <a:pt x="0" y="1969585"/>
                </a:cubicBezTo>
                <a:cubicBezTo>
                  <a:pt x="-31412" y="1781443"/>
                  <a:pt x="27949" y="1613826"/>
                  <a:pt x="0" y="1340494"/>
                </a:cubicBezTo>
                <a:cubicBezTo>
                  <a:pt x="-27949" y="1067162"/>
                  <a:pt x="30589" y="995455"/>
                  <a:pt x="0" y="834869"/>
                </a:cubicBezTo>
                <a:cubicBezTo>
                  <a:pt x="-30589" y="674283"/>
                  <a:pt x="34452" y="285478"/>
                  <a:pt x="0" y="0"/>
                </a:cubicBezTo>
                <a:close/>
              </a:path>
              <a:path w="13290611" h="4115551" stroke="0" extrusionOk="0">
                <a:moveTo>
                  <a:pt x="0" y="0"/>
                </a:moveTo>
                <a:cubicBezTo>
                  <a:pt x="309402" y="-28636"/>
                  <a:pt x="621434" y="73266"/>
                  <a:pt x="843665" y="0"/>
                </a:cubicBezTo>
                <a:cubicBezTo>
                  <a:pt x="1065897" y="-73266"/>
                  <a:pt x="1089864" y="43250"/>
                  <a:pt x="1288611" y="0"/>
                </a:cubicBezTo>
                <a:cubicBezTo>
                  <a:pt x="1487358" y="-43250"/>
                  <a:pt x="1581602" y="37907"/>
                  <a:pt x="1733558" y="0"/>
                </a:cubicBezTo>
                <a:cubicBezTo>
                  <a:pt x="1885514" y="-37907"/>
                  <a:pt x="2189718" y="47774"/>
                  <a:pt x="2444317" y="0"/>
                </a:cubicBezTo>
                <a:cubicBezTo>
                  <a:pt x="2698916" y="-47774"/>
                  <a:pt x="2774588" y="3104"/>
                  <a:pt x="2889263" y="0"/>
                </a:cubicBezTo>
                <a:cubicBezTo>
                  <a:pt x="3003938" y="-3104"/>
                  <a:pt x="3448116" y="27186"/>
                  <a:pt x="3600022" y="0"/>
                </a:cubicBezTo>
                <a:cubicBezTo>
                  <a:pt x="3751928" y="-27186"/>
                  <a:pt x="3756517" y="36889"/>
                  <a:pt x="3912062" y="0"/>
                </a:cubicBezTo>
                <a:cubicBezTo>
                  <a:pt x="4067607" y="-36889"/>
                  <a:pt x="4530366" y="46748"/>
                  <a:pt x="4755727" y="0"/>
                </a:cubicBezTo>
                <a:cubicBezTo>
                  <a:pt x="4981089" y="-46748"/>
                  <a:pt x="5145843" y="58711"/>
                  <a:pt x="5466486" y="0"/>
                </a:cubicBezTo>
                <a:cubicBezTo>
                  <a:pt x="5787129" y="-58711"/>
                  <a:pt x="5958381" y="84665"/>
                  <a:pt x="6177245" y="0"/>
                </a:cubicBezTo>
                <a:cubicBezTo>
                  <a:pt x="6396109" y="-84665"/>
                  <a:pt x="6726634" y="23024"/>
                  <a:pt x="6888004" y="0"/>
                </a:cubicBezTo>
                <a:cubicBezTo>
                  <a:pt x="7049374" y="-23024"/>
                  <a:pt x="7238196" y="20970"/>
                  <a:pt x="7332950" y="0"/>
                </a:cubicBezTo>
                <a:cubicBezTo>
                  <a:pt x="7427704" y="-20970"/>
                  <a:pt x="7656774" y="326"/>
                  <a:pt x="7777897" y="0"/>
                </a:cubicBezTo>
                <a:cubicBezTo>
                  <a:pt x="7899020" y="-326"/>
                  <a:pt x="8134791" y="19780"/>
                  <a:pt x="8355749" y="0"/>
                </a:cubicBezTo>
                <a:cubicBezTo>
                  <a:pt x="8576707" y="-19780"/>
                  <a:pt x="8718068" y="68833"/>
                  <a:pt x="8933602" y="0"/>
                </a:cubicBezTo>
                <a:cubicBezTo>
                  <a:pt x="9149136" y="-68833"/>
                  <a:pt x="9228839" y="22536"/>
                  <a:pt x="9378549" y="0"/>
                </a:cubicBezTo>
                <a:cubicBezTo>
                  <a:pt x="9528259" y="-22536"/>
                  <a:pt x="9548812" y="36126"/>
                  <a:pt x="9690589" y="0"/>
                </a:cubicBezTo>
                <a:cubicBezTo>
                  <a:pt x="9832366" y="-36126"/>
                  <a:pt x="10339417" y="38108"/>
                  <a:pt x="10534254" y="0"/>
                </a:cubicBezTo>
                <a:cubicBezTo>
                  <a:pt x="10729091" y="-38108"/>
                  <a:pt x="10910053" y="13701"/>
                  <a:pt x="11112107" y="0"/>
                </a:cubicBezTo>
                <a:cubicBezTo>
                  <a:pt x="11314161" y="-13701"/>
                  <a:pt x="11365652" y="41395"/>
                  <a:pt x="11557053" y="0"/>
                </a:cubicBezTo>
                <a:cubicBezTo>
                  <a:pt x="11748454" y="-41395"/>
                  <a:pt x="11812578" y="19204"/>
                  <a:pt x="12002000" y="0"/>
                </a:cubicBezTo>
                <a:cubicBezTo>
                  <a:pt x="12191422" y="-19204"/>
                  <a:pt x="12234462" y="35951"/>
                  <a:pt x="12314040" y="0"/>
                </a:cubicBezTo>
                <a:cubicBezTo>
                  <a:pt x="12393618" y="-35951"/>
                  <a:pt x="13003583" y="76491"/>
                  <a:pt x="13290611" y="0"/>
                </a:cubicBezTo>
                <a:cubicBezTo>
                  <a:pt x="13303534" y="220879"/>
                  <a:pt x="13224717" y="425622"/>
                  <a:pt x="13290611" y="629091"/>
                </a:cubicBezTo>
                <a:cubicBezTo>
                  <a:pt x="13356505" y="832560"/>
                  <a:pt x="13253598" y="866756"/>
                  <a:pt x="13290611" y="1093561"/>
                </a:cubicBezTo>
                <a:cubicBezTo>
                  <a:pt x="13327624" y="1320366"/>
                  <a:pt x="13255964" y="1403411"/>
                  <a:pt x="13290611" y="1640341"/>
                </a:cubicBezTo>
                <a:cubicBezTo>
                  <a:pt x="13325258" y="1877271"/>
                  <a:pt x="13227403" y="1966564"/>
                  <a:pt x="13290611" y="2269432"/>
                </a:cubicBezTo>
                <a:cubicBezTo>
                  <a:pt x="13353819" y="2572300"/>
                  <a:pt x="13274030" y="2736823"/>
                  <a:pt x="13290611" y="2857368"/>
                </a:cubicBezTo>
                <a:cubicBezTo>
                  <a:pt x="13307192" y="2977913"/>
                  <a:pt x="13245701" y="3212633"/>
                  <a:pt x="13290611" y="3445304"/>
                </a:cubicBezTo>
                <a:cubicBezTo>
                  <a:pt x="13335521" y="3677975"/>
                  <a:pt x="13259460" y="3852020"/>
                  <a:pt x="13290611" y="4115551"/>
                </a:cubicBezTo>
                <a:cubicBezTo>
                  <a:pt x="13210057" y="4151926"/>
                  <a:pt x="13059751" y="4083439"/>
                  <a:pt x="12978571" y="4115551"/>
                </a:cubicBezTo>
                <a:cubicBezTo>
                  <a:pt x="12897391" y="4147663"/>
                  <a:pt x="12535080" y="4080842"/>
                  <a:pt x="12400718" y="4115551"/>
                </a:cubicBezTo>
                <a:cubicBezTo>
                  <a:pt x="12266356" y="4150260"/>
                  <a:pt x="12019149" y="4074627"/>
                  <a:pt x="11689959" y="4115551"/>
                </a:cubicBezTo>
                <a:cubicBezTo>
                  <a:pt x="11360769" y="4156475"/>
                  <a:pt x="11375588" y="4095665"/>
                  <a:pt x="11245013" y="4115551"/>
                </a:cubicBezTo>
                <a:cubicBezTo>
                  <a:pt x="11114438" y="4135437"/>
                  <a:pt x="11000609" y="4110536"/>
                  <a:pt x="10932972" y="4115551"/>
                </a:cubicBezTo>
                <a:cubicBezTo>
                  <a:pt x="10865335" y="4120566"/>
                  <a:pt x="10376815" y="4039635"/>
                  <a:pt x="10222213" y="4115551"/>
                </a:cubicBezTo>
                <a:cubicBezTo>
                  <a:pt x="10067611" y="4191467"/>
                  <a:pt x="9924933" y="4073120"/>
                  <a:pt x="9644361" y="4115551"/>
                </a:cubicBezTo>
                <a:cubicBezTo>
                  <a:pt x="9363789" y="4157982"/>
                  <a:pt x="8988969" y="4027705"/>
                  <a:pt x="8800696" y="4115551"/>
                </a:cubicBezTo>
                <a:cubicBezTo>
                  <a:pt x="8612424" y="4203397"/>
                  <a:pt x="8185477" y="4094577"/>
                  <a:pt x="7957031" y="4115551"/>
                </a:cubicBezTo>
                <a:cubicBezTo>
                  <a:pt x="7728585" y="4136525"/>
                  <a:pt x="7747742" y="4096301"/>
                  <a:pt x="7644991" y="4115551"/>
                </a:cubicBezTo>
                <a:cubicBezTo>
                  <a:pt x="7542240" y="4134801"/>
                  <a:pt x="7140326" y="4085494"/>
                  <a:pt x="6934232" y="4115551"/>
                </a:cubicBezTo>
                <a:cubicBezTo>
                  <a:pt x="6728138" y="4145608"/>
                  <a:pt x="6615407" y="4091657"/>
                  <a:pt x="6489285" y="4115551"/>
                </a:cubicBezTo>
                <a:cubicBezTo>
                  <a:pt x="6363163" y="4139445"/>
                  <a:pt x="6378610" y="4103585"/>
                  <a:pt x="6310151" y="4115551"/>
                </a:cubicBezTo>
                <a:cubicBezTo>
                  <a:pt x="6241692" y="4127517"/>
                  <a:pt x="6146377" y="4082714"/>
                  <a:pt x="5998111" y="4115551"/>
                </a:cubicBezTo>
                <a:cubicBezTo>
                  <a:pt x="5849845" y="4148388"/>
                  <a:pt x="5760810" y="4108465"/>
                  <a:pt x="5686070" y="4115551"/>
                </a:cubicBezTo>
                <a:cubicBezTo>
                  <a:pt x="5611330" y="4122637"/>
                  <a:pt x="5060528" y="4104746"/>
                  <a:pt x="4842405" y="4115551"/>
                </a:cubicBezTo>
                <a:cubicBezTo>
                  <a:pt x="4624282" y="4126356"/>
                  <a:pt x="4339756" y="4107755"/>
                  <a:pt x="4131646" y="4115551"/>
                </a:cubicBezTo>
                <a:cubicBezTo>
                  <a:pt x="3923536" y="4123347"/>
                  <a:pt x="3704018" y="4049087"/>
                  <a:pt x="3553794" y="4115551"/>
                </a:cubicBezTo>
                <a:cubicBezTo>
                  <a:pt x="3403570" y="4182015"/>
                  <a:pt x="3271870" y="4099398"/>
                  <a:pt x="3108847" y="4115551"/>
                </a:cubicBezTo>
                <a:cubicBezTo>
                  <a:pt x="2945824" y="4131704"/>
                  <a:pt x="2908006" y="4085806"/>
                  <a:pt x="2796807" y="4115551"/>
                </a:cubicBezTo>
                <a:cubicBezTo>
                  <a:pt x="2685608" y="4145296"/>
                  <a:pt x="2655686" y="4096245"/>
                  <a:pt x="2617673" y="4115551"/>
                </a:cubicBezTo>
                <a:cubicBezTo>
                  <a:pt x="2579660" y="4134857"/>
                  <a:pt x="2219259" y="4063126"/>
                  <a:pt x="2039820" y="4115551"/>
                </a:cubicBezTo>
                <a:cubicBezTo>
                  <a:pt x="1860381" y="4167976"/>
                  <a:pt x="1596717" y="4084853"/>
                  <a:pt x="1196155" y="4115551"/>
                </a:cubicBezTo>
                <a:cubicBezTo>
                  <a:pt x="795594" y="4146249"/>
                  <a:pt x="739105" y="4093556"/>
                  <a:pt x="618302" y="4115551"/>
                </a:cubicBezTo>
                <a:cubicBezTo>
                  <a:pt x="497499" y="4137546"/>
                  <a:pt x="179451" y="4113421"/>
                  <a:pt x="0" y="4115551"/>
                </a:cubicBezTo>
                <a:cubicBezTo>
                  <a:pt x="-43640" y="3837877"/>
                  <a:pt x="77953" y="3614054"/>
                  <a:pt x="0" y="3445304"/>
                </a:cubicBezTo>
                <a:cubicBezTo>
                  <a:pt x="-77953" y="3276554"/>
                  <a:pt x="55839" y="3130382"/>
                  <a:pt x="0" y="2816213"/>
                </a:cubicBezTo>
                <a:cubicBezTo>
                  <a:pt x="-55839" y="2502044"/>
                  <a:pt x="16740" y="2533486"/>
                  <a:pt x="0" y="2351743"/>
                </a:cubicBezTo>
                <a:cubicBezTo>
                  <a:pt x="-16740" y="2170000"/>
                  <a:pt x="29331" y="1978155"/>
                  <a:pt x="0" y="1804963"/>
                </a:cubicBezTo>
                <a:cubicBezTo>
                  <a:pt x="-29331" y="1631771"/>
                  <a:pt x="35302" y="1444673"/>
                  <a:pt x="0" y="1299338"/>
                </a:cubicBezTo>
                <a:cubicBezTo>
                  <a:pt x="-35302" y="1154003"/>
                  <a:pt x="58077" y="924300"/>
                  <a:pt x="0" y="752558"/>
                </a:cubicBezTo>
                <a:cubicBezTo>
                  <a:pt x="-58077" y="580816"/>
                  <a:pt x="7793" y="191317"/>
                  <a:pt x="0" y="0"/>
                </a:cubicBezTo>
                <a:close/>
              </a:path>
            </a:pathLst>
          </a:custGeom>
          <a:solidFill>
            <a:srgbClr val="FFC000"/>
          </a:solidFill>
          <a:ln w="317500">
            <a:solidFill>
              <a:schemeClr val="bg1"/>
            </a:solidFill>
            <a:extLst>
              <a:ext uri="{C807C97D-BFC1-408E-A445-0C87EB9F89A2}">
                <ask:lineSketchStyleProps xmlns:ask="http://schemas.microsoft.com/office/drawing/2018/sketchyshapes" sd="172988297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BFE70F6-F712-3D67-94AD-16A80101583D}"/>
              </a:ext>
            </a:extLst>
          </p:cNvPr>
          <p:cNvSpPr/>
          <p:nvPr/>
        </p:nvSpPr>
        <p:spPr>
          <a:xfrm rot="202680">
            <a:off x="-633045" y="5925312"/>
            <a:ext cx="13784879" cy="2323062"/>
          </a:xfrm>
          <a:custGeom>
            <a:avLst/>
            <a:gdLst>
              <a:gd name="connsiteX0" fmla="*/ 0 w 13784879"/>
              <a:gd name="connsiteY0" fmla="*/ 0 h 2323062"/>
              <a:gd name="connsiteX1" fmla="*/ 875040 w 13784879"/>
              <a:gd name="connsiteY1" fmla="*/ 0 h 2323062"/>
              <a:gd name="connsiteX2" fmla="*/ 1060836 w 13784879"/>
              <a:gd name="connsiteY2" fmla="*/ 0 h 2323062"/>
              <a:gd name="connsiteX3" fmla="*/ 1246633 w 13784879"/>
              <a:gd name="connsiteY3" fmla="*/ 0 h 2323062"/>
              <a:gd name="connsiteX4" fmla="*/ 1708126 w 13784879"/>
              <a:gd name="connsiteY4" fmla="*/ 0 h 2323062"/>
              <a:gd name="connsiteX5" fmla="*/ 2445318 w 13784879"/>
              <a:gd name="connsiteY5" fmla="*/ 0 h 2323062"/>
              <a:gd name="connsiteX6" fmla="*/ 3182509 w 13784879"/>
              <a:gd name="connsiteY6" fmla="*/ 0 h 2323062"/>
              <a:gd name="connsiteX7" fmla="*/ 3919700 w 13784879"/>
              <a:gd name="connsiteY7" fmla="*/ 0 h 2323062"/>
              <a:gd name="connsiteX8" fmla="*/ 4105497 w 13784879"/>
              <a:gd name="connsiteY8" fmla="*/ 0 h 2323062"/>
              <a:gd name="connsiteX9" fmla="*/ 4842688 w 13784879"/>
              <a:gd name="connsiteY9" fmla="*/ 0 h 2323062"/>
              <a:gd name="connsiteX10" fmla="*/ 5717728 w 13784879"/>
              <a:gd name="connsiteY10" fmla="*/ 0 h 2323062"/>
              <a:gd name="connsiteX11" fmla="*/ 6179222 w 13784879"/>
              <a:gd name="connsiteY11" fmla="*/ 0 h 2323062"/>
              <a:gd name="connsiteX12" fmla="*/ 6778564 w 13784879"/>
              <a:gd name="connsiteY12" fmla="*/ 0 h 2323062"/>
              <a:gd name="connsiteX13" fmla="*/ 7653605 w 13784879"/>
              <a:gd name="connsiteY13" fmla="*/ 0 h 2323062"/>
              <a:gd name="connsiteX14" fmla="*/ 8528645 w 13784879"/>
              <a:gd name="connsiteY14" fmla="*/ 0 h 2323062"/>
              <a:gd name="connsiteX15" fmla="*/ 8852290 w 13784879"/>
              <a:gd name="connsiteY15" fmla="*/ 0 h 2323062"/>
              <a:gd name="connsiteX16" fmla="*/ 9175935 w 13784879"/>
              <a:gd name="connsiteY16" fmla="*/ 0 h 2323062"/>
              <a:gd name="connsiteX17" fmla="*/ 9499580 w 13784879"/>
              <a:gd name="connsiteY17" fmla="*/ 0 h 2323062"/>
              <a:gd name="connsiteX18" fmla="*/ 10098922 w 13784879"/>
              <a:gd name="connsiteY18" fmla="*/ 0 h 2323062"/>
              <a:gd name="connsiteX19" fmla="*/ 10698265 w 13784879"/>
              <a:gd name="connsiteY19" fmla="*/ 0 h 2323062"/>
              <a:gd name="connsiteX20" fmla="*/ 10884061 w 13784879"/>
              <a:gd name="connsiteY20" fmla="*/ 0 h 2323062"/>
              <a:gd name="connsiteX21" fmla="*/ 11069857 w 13784879"/>
              <a:gd name="connsiteY21" fmla="*/ 0 h 2323062"/>
              <a:gd name="connsiteX22" fmla="*/ 11255653 w 13784879"/>
              <a:gd name="connsiteY22" fmla="*/ 0 h 2323062"/>
              <a:gd name="connsiteX23" fmla="*/ 11717147 w 13784879"/>
              <a:gd name="connsiteY23" fmla="*/ 0 h 2323062"/>
              <a:gd name="connsiteX24" fmla="*/ 11902943 w 13784879"/>
              <a:gd name="connsiteY24" fmla="*/ 0 h 2323062"/>
              <a:gd name="connsiteX25" fmla="*/ 12226588 w 13784879"/>
              <a:gd name="connsiteY25" fmla="*/ 0 h 2323062"/>
              <a:gd name="connsiteX26" fmla="*/ 12412385 w 13784879"/>
              <a:gd name="connsiteY26" fmla="*/ 0 h 2323062"/>
              <a:gd name="connsiteX27" fmla="*/ 12873878 w 13784879"/>
              <a:gd name="connsiteY27" fmla="*/ 0 h 2323062"/>
              <a:gd name="connsiteX28" fmla="*/ 13784879 w 13784879"/>
              <a:gd name="connsiteY28" fmla="*/ 0 h 2323062"/>
              <a:gd name="connsiteX29" fmla="*/ 13784879 w 13784879"/>
              <a:gd name="connsiteY29" fmla="*/ 627227 h 2323062"/>
              <a:gd name="connsiteX30" fmla="*/ 13784879 w 13784879"/>
              <a:gd name="connsiteY30" fmla="*/ 1207992 h 2323062"/>
              <a:gd name="connsiteX31" fmla="*/ 13784879 w 13784879"/>
              <a:gd name="connsiteY31" fmla="*/ 1811988 h 2323062"/>
              <a:gd name="connsiteX32" fmla="*/ 13784879 w 13784879"/>
              <a:gd name="connsiteY32" fmla="*/ 2323062 h 2323062"/>
              <a:gd name="connsiteX33" fmla="*/ 13185536 w 13784879"/>
              <a:gd name="connsiteY33" fmla="*/ 2323062 h 2323062"/>
              <a:gd name="connsiteX34" fmla="*/ 12448345 w 13784879"/>
              <a:gd name="connsiteY34" fmla="*/ 2323062 h 2323062"/>
              <a:gd name="connsiteX35" fmla="*/ 12262549 w 13784879"/>
              <a:gd name="connsiteY35" fmla="*/ 2323062 h 2323062"/>
              <a:gd name="connsiteX36" fmla="*/ 11938904 w 13784879"/>
              <a:gd name="connsiteY36" fmla="*/ 2323062 h 2323062"/>
              <a:gd name="connsiteX37" fmla="*/ 11063864 w 13784879"/>
              <a:gd name="connsiteY37" fmla="*/ 2323062 h 2323062"/>
              <a:gd name="connsiteX38" fmla="*/ 10602370 w 13784879"/>
              <a:gd name="connsiteY38" fmla="*/ 2323062 h 2323062"/>
              <a:gd name="connsiteX39" fmla="*/ 10278725 w 13784879"/>
              <a:gd name="connsiteY39" fmla="*/ 2323062 h 2323062"/>
              <a:gd name="connsiteX40" fmla="*/ 10092929 w 13784879"/>
              <a:gd name="connsiteY40" fmla="*/ 2323062 h 2323062"/>
              <a:gd name="connsiteX41" fmla="*/ 9631435 w 13784879"/>
              <a:gd name="connsiteY41" fmla="*/ 2323062 h 2323062"/>
              <a:gd name="connsiteX42" fmla="*/ 9445639 w 13784879"/>
              <a:gd name="connsiteY42" fmla="*/ 2323062 h 2323062"/>
              <a:gd name="connsiteX43" fmla="*/ 8570599 w 13784879"/>
              <a:gd name="connsiteY43" fmla="*/ 2323062 h 2323062"/>
              <a:gd name="connsiteX44" fmla="*/ 7833407 w 13784879"/>
              <a:gd name="connsiteY44" fmla="*/ 2323062 h 2323062"/>
              <a:gd name="connsiteX45" fmla="*/ 7096216 w 13784879"/>
              <a:gd name="connsiteY45" fmla="*/ 2323062 h 2323062"/>
              <a:gd name="connsiteX46" fmla="*/ 6359025 w 13784879"/>
              <a:gd name="connsiteY46" fmla="*/ 2323062 h 2323062"/>
              <a:gd name="connsiteX47" fmla="*/ 6173228 w 13784879"/>
              <a:gd name="connsiteY47" fmla="*/ 2323062 h 2323062"/>
              <a:gd name="connsiteX48" fmla="*/ 5711735 w 13784879"/>
              <a:gd name="connsiteY48" fmla="*/ 2323062 h 2323062"/>
              <a:gd name="connsiteX49" fmla="*/ 5388090 w 13784879"/>
              <a:gd name="connsiteY49" fmla="*/ 2323062 h 2323062"/>
              <a:gd name="connsiteX50" fmla="*/ 5202293 w 13784879"/>
              <a:gd name="connsiteY50" fmla="*/ 2323062 h 2323062"/>
              <a:gd name="connsiteX51" fmla="*/ 4602951 w 13784879"/>
              <a:gd name="connsiteY51" fmla="*/ 2323062 h 2323062"/>
              <a:gd name="connsiteX52" fmla="*/ 3727911 w 13784879"/>
              <a:gd name="connsiteY52" fmla="*/ 2323062 h 2323062"/>
              <a:gd name="connsiteX53" fmla="*/ 2852871 w 13784879"/>
              <a:gd name="connsiteY53" fmla="*/ 2323062 h 2323062"/>
              <a:gd name="connsiteX54" fmla="*/ 2667074 w 13784879"/>
              <a:gd name="connsiteY54" fmla="*/ 2323062 h 2323062"/>
              <a:gd name="connsiteX55" fmla="*/ 2067732 w 13784879"/>
              <a:gd name="connsiteY55" fmla="*/ 2323062 h 2323062"/>
              <a:gd name="connsiteX56" fmla="*/ 1881936 w 13784879"/>
              <a:gd name="connsiteY56" fmla="*/ 2323062 h 2323062"/>
              <a:gd name="connsiteX57" fmla="*/ 1144744 w 13784879"/>
              <a:gd name="connsiteY57" fmla="*/ 2323062 h 2323062"/>
              <a:gd name="connsiteX58" fmla="*/ 0 w 13784879"/>
              <a:gd name="connsiteY58" fmla="*/ 2323062 h 2323062"/>
              <a:gd name="connsiteX59" fmla="*/ 0 w 13784879"/>
              <a:gd name="connsiteY59" fmla="*/ 1719066 h 2323062"/>
              <a:gd name="connsiteX60" fmla="*/ 0 w 13784879"/>
              <a:gd name="connsiteY60" fmla="*/ 1115070 h 2323062"/>
              <a:gd name="connsiteX61" fmla="*/ 0 w 13784879"/>
              <a:gd name="connsiteY61" fmla="*/ 557535 h 2323062"/>
              <a:gd name="connsiteX62" fmla="*/ 0 w 13784879"/>
              <a:gd name="connsiteY62" fmla="*/ 0 h 232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3784879" h="2323062" fill="none" extrusionOk="0">
                <a:moveTo>
                  <a:pt x="0" y="0"/>
                </a:moveTo>
                <a:cubicBezTo>
                  <a:pt x="420150" y="-44465"/>
                  <a:pt x="495625" y="99073"/>
                  <a:pt x="875040" y="0"/>
                </a:cubicBezTo>
                <a:cubicBezTo>
                  <a:pt x="1254455" y="-99073"/>
                  <a:pt x="1005055" y="4523"/>
                  <a:pt x="1060836" y="0"/>
                </a:cubicBezTo>
                <a:cubicBezTo>
                  <a:pt x="1116617" y="-4523"/>
                  <a:pt x="1200981" y="17943"/>
                  <a:pt x="1246633" y="0"/>
                </a:cubicBezTo>
                <a:cubicBezTo>
                  <a:pt x="1292285" y="-17943"/>
                  <a:pt x="1515321" y="22164"/>
                  <a:pt x="1708126" y="0"/>
                </a:cubicBezTo>
                <a:cubicBezTo>
                  <a:pt x="1900931" y="-22164"/>
                  <a:pt x="2088916" y="63576"/>
                  <a:pt x="2445318" y="0"/>
                </a:cubicBezTo>
                <a:cubicBezTo>
                  <a:pt x="2801720" y="-63576"/>
                  <a:pt x="2846163" y="53860"/>
                  <a:pt x="3182509" y="0"/>
                </a:cubicBezTo>
                <a:cubicBezTo>
                  <a:pt x="3518855" y="-53860"/>
                  <a:pt x="3561167" y="23921"/>
                  <a:pt x="3919700" y="0"/>
                </a:cubicBezTo>
                <a:cubicBezTo>
                  <a:pt x="4278233" y="-23921"/>
                  <a:pt x="4040317" y="5644"/>
                  <a:pt x="4105497" y="0"/>
                </a:cubicBezTo>
                <a:cubicBezTo>
                  <a:pt x="4170677" y="-5644"/>
                  <a:pt x="4655400" y="52972"/>
                  <a:pt x="4842688" y="0"/>
                </a:cubicBezTo>
                <a:cubicBezTo>
                  <a:pt x="5029976" y="-52972"/>
                  <a:pt x="5399980" y="55503"/>
                  <a:pt x="5717728" y="0"/>
                </a:cubicBezTo>
                <a:cubicBezTo>
                  <a:pt x="6035476" y="-55503"/>
                  <a:pt x="6067458" y="51263"/>
                  <a:pt x="6179222" y="0"/>
                </a:cubicBezTo>
                <a:cubicBezTo>
                  <a:pt x="6290986" y="-51263"/>
                  <a:pt x="6495761" y="34186"/>
                  <a:pt x="6778564" y="0"/>
                </a:cubicBezTo>
                <a:cubicBezTo>
                  <a:pt x="7061367" y="-34186"/>
                  <a:pt x="7304315" y="89808"/>
                  <a:pt x="7653605" y="0"/>
                </a:cubicBezTo>
                <a:cubicBezTo>
                  <a:pt x="8002895" y="-89808"/>
                  <a:pt x="8164246" y="34397"/>
                  <a:pt x="8528645" y="0"/>
                </a:cubicBezTo>
                <a:cubicBezTo>
                  <a:pt x="8893044" y="-34397"/>
                  <a:pt x="8786356" y="16663"/>
                  <a:pt x="8852290" y="0"/>
                </a:cubicBezTo>
                <a:cubicBezTo>
                  <a:pt x="8918225" y="-16663"/>
                  <a:pt x="9023372" y="2852"/>
                  <a:pt x="9175935" y="0"/>
                </a:cubicBezTo>
                <a:cubicBezTo>
                  <a:pt x="9328498" y="-2852"/>
                  <a:pt x="9344993" y="31283"/>
                  <a:pt x="9499580" y="0"/>
                </a:cubicBezTo>
                <a:cubicBezTo>
                  <a:pt x="9654168" y="-31283"/>
                  <a:pt x="9966082" y="26171"/>
                  <a:pt x="10098922" y="0"/>
                </a:cubicBezTo>
                <a:cubicBezTo>
                  <a:pt x="10231762" y="-26171"/>
                  <a:pt x="10519467" y="59786"/>
                  <a:pt x="10698265" y="0"/>
                </a:cubicBezTo>
                <a:cubicBezTo>
                  <a:pt x="10877063" y="-59786"/>
                  <a:pt x="10835718" y="8145"/>
                  <a:pt x="10884061" y="0"/>
                </a:cubicBezTo>
                <a:cubicBezTo>
                  <a:pt x="10932404" y="-8145"/>
                  <a:pt x="10977085" y="13530"/>
                  <a:pt x="11069857" y="0"/>
                </a:cubicBezTo>
                <a:cubicBezTo>
                  <a:pt x="11162629" y="-13530"/>
                  <a:pt x="11195711" y="19571"/>
                  <a:pt x="11255653" y="0"/>
                </a:cubicBezTo>
                <a:cubicBezTo>
                  <a:pt x="11315595" y="-19571"/>
                  <a:pt x="11560543" y="52001"/>
                  <a:pt x="11717147" y="0"/>
                </a:cubicBezTo>
                <a:cubicBezTo>
                  <a:pt x="11873751" y="-52001"/>
                  <a:pt x="11850788" y="19101"/>
                  <a:pt x="11902943" y="0"/>
                </a:cubicBezTo>
                <a:cubicBezTo>
                  <a:pt x="11955098" y="-19101"/>
                  <a:pt x="12100591" y="17883"/>
                  <a:pt x="12226588" y="0"/>
                </a:cubicBezTo>
                <a:cubicBezTo>
                  <a:pt x="12352586" y="-17883"/>
                  <a:pt x="12367904" y="15973"/>
                  <a:pt x="12412385" y="0"/>
                </a:cubicBezTo>
                <a:cubicBezTo>
                  <a:pt x="12456866" y="-15973"/>
                  <a:pt x="12722470" y="31335"/>
                  <a:pt x="12873878" y="0"/>
                </a:cubicBezTo>
                <a:cubicBezTo>
                  <a:pt x="13025286" y="-31335"/>
                  <a:pt x="13437886" y="18505"/>
                  <a:pt x="13784879" y="0"/>
                </a:cubicBezTo>
                <a:cubicBezTo>
                  <a:pt x="13798059" y="312835"/>
                  <a:pt x="13726787" y="462960"/>
                  <a:pt x="13784879" y="627227"/>
                </a:cubicBezTo>
                <a:cubicBezTo>
                  <a:pt x="13842971" y="791494"/>
                  <a:pt x="13747338" y="972030"/>
                  <a:pt x="13784879" y="1207992"/>
                </a:cubicBezTo>
                <a:cubicBezTo>
                  <a:pt x="13822420" y="1443954"/>
                  <a:pt x="13757673" y="1598209"/>
                  <a:pt x="13784879" y="1811988"/>
                </a:cubicBezTo>
                <a:cubicBezTo>
                  <a:pt x="13812085" y="2025767"/>
                  <a:pt x="13763072" y="2193704"/>
                  <a:pt x="13784879" y="2323062"/>
                </a:cubicBezTo>
                <a:cubicBezTo>
                  <a:pt x="13563216" y="2376775"/>
                  <a:pt x="13379480" y="2316068"/>
                  <a:pt x="13185536" y="2323062"/>
                </a:cubicBezTo>
                <a:cubicBezTo>
                  <a:pt x="12991592" y="2330056"/>
                  <a:pt x="12815467" y="2298194"/>
                  <a:pt x="12448345" y="2323062"/>
                </a:cubicBezTo>
                <a:cubicBezTo>
                  <a:pt x="12081223" y="2347930"/>
                  <a:pt x="12347617" y="2321459"/>
                  <a:pt x="12262549" y="2323062"/>
                </a:cubicBezTo>
                <a:cubicBezTo>
                  <a:pt x="12177481" y="2324665"/>
                  <a:pt x="12032198" y="2285208"/>
                  <a:pt x="11938904" y="2323062"/>
                </a:cubicBezTo>
                <a:cubicBezTo>
                  <a:pt x="11845611" y="2360916"/>
                  <a:pt x="11277844" y="2273936"/>
                  <a:pt x="11063864" y="2323062"/>
                </a:cubicBezTo>
                <a:cubicBezTo>
                  <a:pt x="10849884" y="2372188"/>
                  <a:pt x="10762526" y="2269973"/>
                  <a:pt x="10602370" y="2323062"/>
                </a:cubicBezTo>
                <a:cubicBezTo>
                  <a:pt x="10442214" y="2376151"/>
                  <a:pt x="10414339" y="2295982"/>
                  <a:pt x="10278725" y="2323062"/>
                </a:cubicBezTo>
                <a:cubicBezTo>
                  <a:pt x="10143112" y="2350142"/>
                  <a:pt x="10134255" y="2319990"/>
                  <a:pt x="10092929" y="2323062"/>
                </a:cubicBezTo>
                <a:cubicBezTo>
                  <a:pt x="10051603" y="2326134"/>
                  <a:pt x="9744144" y="2293131"/>
                  <a:pt x="9631435" y="2323062"/>
                </a:cubicBezTo>
                <a:cubicBezTo>
                  <a:pt x="9518726" y="2352993"/>
                  <a:pt x="9504478" y="2308801"/>
                  <a:pt x="9445639" y="2323062"/>
                </a:cubicBezTo>
                <a:cubicBezTo>
                  <a:pt x="9386800" y="2337323"/>
                  <a:pt x="8953587" y="2281332"/>
                  <a:pt x="8570599" y="2323062"/>
                </a:cubicBezTo>
                <a:cubicBezTo>
                  <a:pt x="8187611" y="2364792"/>
                  <a:pt x="8004523" y="2243882"/>
                  <a:pt x="7833407" y="2323062"/>
                </a:cubicBezTo>
                <a:cubicBezTo>
                  <a:pt x="7662291" y="2402242"/>
                  <a:pt x="7337822" y="2236877"/>
                  <a:pt x="7096216" y="2323062"/>
                </a:cubicBezTo>
                <a:cubicBezTo>
                  <a:pt x="6854610" y="2409247"/>
                  <a:pt x="6657546" y="2234819"/>
                  <a:pt x="6359025" y="2323062"/>
                </a:cubicBezTo>
                <a:cubicBezTo>
                  <a:pt x="6060504" y="2411305"/>
                  <a:pt x="6216341" y="2318380"/>
                  <a:pt x="6173228" y="2323062"/>
                </a:cubicBezTo>
                <a:cubicBezTo>
                  <a:pt x="6130115" y="2327744"/>
                  <a:pt x="5838427" y="2276745"/>
                  <a:pt x="5711735" y="2323062"/>
                </a:cubicBezTo>
                <a:cubicBezTo>
                  <a:pt x="5585043" y="2369379"/>
                  <a:pt x="5512871" y="2311208"/>
                  <a:pt x="5388090" y="2323062"/>
                </a:cubicBezTo>
                <a:cubicBezTo>
                  <a:pt x="5263309" y="2334916"/>
                  <a:pt x="5264010" y="2304084"/>
                  <a:pt x="5202293" y="2323062"/>
                </a:cubicBezTo>
                <a:cubicBezTo>
                  <a:pt x="5140576" y="2342040"/>
                  <a:pt x="4786095" y="2253167"/>
                  <a:pt x="4602951" y="2323062"/>
                </a:cubicBezTo>
                <a:cubicBezTo>
                  <a:pt x="4419807" y="2392957"/>
                  <a:pt x="3908824" y="2320912"/>
                  <a:pt x="3727911" y="2323062"/>
                </a:cubicBezTo>
                <a:cubicBezTo>
                  <a:pt x="3546998" y="2325212"/>
                  <a:pt x="3061787" y="2269929"/>
                  <a:pt x="2852871" y="2323062"/>
                </a:cubicBezTo>
                <a:cubicBezTo>
                  <a:pt x="2643955" y="2376195"/>
                  <a:pt x="2712097" y="2309110"/>
                  <a:pt x="2667074" y="2323062"/>
                </a:cubicBezTo>
                <a:cubicBezTo>
                  <a:pt x="2622051" y="2337014"/>
                  <a:pt x="2364754" y="2296363"/>
                  <a:pt x="2067732" y="2323062"/>
                </a:cubicBezTo>
                <a:cubicBezTo>
                  <a:pt x="1770710" y="2349761"/>
                  <a:pt x="1947023" y="2317788"/>
                  <a:pt x="1881936" y="2323062"/>
                </a:cubicBezTo>
                <a:cubicBezTo>
                  <a:pt x="1816849" y="2328336"/>
                  <a:pt x="1363363" y="2320337"/>
                  <a:pt x="1144744" y="2323062"/>
                </a:cubicBezTo>
                <a:cubicBezTo>
                  <a:pt x="926125" y="2325787"/>
                  <a:pt x="358318" y="2216090"/>
                  <a:pt x="0" y="2323062"/>
                </a:cubicBezTo>
                <a:cubicBezTo>
                  <a:pt x="-20540" y="2156974"/>
                  <a:pt x="30358" y="1977900"/>
                  <a:pt x="0" y="1719066"/>
                </a:cubicBezTo>
                <a:cubicBezTo>
                  <a:pt x="-30358" y="1460232"/>
                  <a:pt x="65352" y="1283309"/>
                  <a:pt x="0" y="1115070"/>
                </a:cubicBezTo>
                <a:cubicBezTo>
                  <a:pt x="-65352" y="946831"/>
                  <a:pt x="53110" y="716917"/>
                  <a:pt x="0" y="557535"/>
                </a:cubicBezTo>
                <a:cubicBezTo>
                  <a:pt x="-53110" y="398154"/>
                  <a:pt x="247" y="149620"/>
                  <a:pt x="0" y="0"/>
                </a:cubicBezTo>
                <a:close/>
              </a:path>
              <a:path w="13784879" h="2323062" stroke="0" extrusionOk="0">
                <a:moveTo>
                  <a:pt x="0" y="0"/>
                </a:moveTo>
                <a:cubicBezTo>
                  <a:pt x="60695" y="-16971"/>
                  <a:pt x="125067" y="202"/>
                  <a:pt x="185796" y="0"/>
                </a:cubicBezTo>
                <a:cubicBezTo>
                  <a:pt x="246525" y="-202"/>
                  <a:pt x="793476" y="78934"/>
                  <a:pt x="1060836" y="0"/>
                </a:cubicBezTo>
                <a:cubicBezTo>
                  <a:pt x="1328196" y="-78934"/>
                  <a:pt x="1680463" y="73658"/>
                  <a:pt x="1935876" y="0"/>
                </a:cubicBezTo>
                <a:cubicBezTo>
                  <a:pt x="2191289" y="-73658"/>
                  <a:pt x="2139088" y="36524"/>
                  <a:pt x="2259521" y="0"/>
                </a:cubicBezTo>
                <a:cubicBezTo>
                  <a:pt x="2379954" y="-36524"/>
                  <a:pt x="2375716" y="729"/>
                  <a:pt x="2445318" y="0"/>
                </a:cubicBezTo>
                <a:cubicBezTo>
                  <a:pt x="2514920" y="-729"/>
                  <a:pt x="2808777" y="41141"/>
                  <a:pt x="2906811" y="0"/>
                </a:cubicBezTo>
                <a:cubicBezTo>
                  <a:pt x="3004845" y="-41141"/>
                  <a:pt x="3328851" y="36585"/>
                  <a:pt x="3644003" y="0"/>
                </a:cubicBezTo>
                <a:cubicBezTo>
                  <a:pt x="3959155" y="-36585"/>
                  <a:pt x="3977176" y="48824"/>
                  <a:pt x="4243345" y="0"/>
                </a:cubicBezTo>
                <a:cubicBezTo>
                  <a:pt x="4509514" y="-48824"/>
                  <a:pt x="4632129" y="65888"/>
                  <a:pt x="4842688" y="0"/>
                </a:cubicBezTo>
                <a:cubicBezTo>
                  <a:pt x="5053247" y="-65888"/>
                  <a:pt x="4972594" y="1140"/>
                  <a:pt x="5028484" y="0"/>
                </a:cubicBezTo>
                <a:cubicBezTo>
                  <a:pt x="5084374" y="-1140"/>
                  <a:pt x="5583970" y="102685"/>
                  <a:pt x="5903524" y="0"/>
                </a:cubicBezTo>
                <a:cubicBezTo>
                  <a:pt x="6223078" y="-102685"/>
                  <a:pt x="6111080" y="32819"/>
                  <a:pt x="6227169" y="0"/>
                </a:cubicBezTo>
                <a:cubicBezTo>
                  <a:pt x="6343258" y="-32819"/>
                  <a:pt x="6593710" y="4409"/>
                  <a:pt x="6688663" y="0"/>
                </a:cubicBezTo>
                <a:cubicBezTo>
                  <a:pt x="6783616" y="-4409"/>
                  <a:pt x="7333280" y="91547"/>
                  <a:pt x="7563703" y="0"/>
                </a:cubicBezTo>
                <a:cubicBezTo>
                  <a:pt x="7794126" y="-91547"/>
                  <a:pt x="8035748" y="14094"/>
                  <a:pt x="8300895" y="0"/>
                </a:cubicBezTo>
                <a:cubicBezTo>
                  <a:pt x="8566042" y="-14094"/>
                  <a:pt x="8417279" y="3165"/>
                  <a:pt x="8486691" y="0"/>
                </a:cubicBezTo>
                <a:cubicBezTo>
                  <a:pt x="8556103" y="-3165"/>
                  <a:pt x="9075606" y="1014"/>
                  <a:pt x="9223882" y="0"/>
                </a:cubicBezTo>
                <a:cubicBezTo>
                  <a:pt x="9372158" y="-1014"/>
                  <a:pt x="9350797" y="16491"/>
                  <a:pt x="9409678" y="0"/>
                </a:cubicBezTo>
                <a:cubicBezTo>
                  <a:pt x="9468559" y="-16491"/>
                  <a:pt x="9939741" y="2335"/>
                  <a:pt x="10146870" y="0"/>
                </a:cubicBezTo>
                <a:cubicBezTo>
                  <a:pt x="10353999" y="-2335"/>
                  <a:pt x="10843160" y="23401"/>
                  <a:pt x="11021910" y="0"/>
                </a:cubicBezTo>
                <a:cubicBezTo>
                  <a:pt x="11200660" y="-23401"/>
                  <a:pt x="11381042" y="7778"/>
                  <a:pt x="11621252" y="0"/>
                </a:cubicBezTo>
                <a:cubicBezTo>
                  <a:pt x="11861462" y="-7778"/>
                  <a:pt x="11855732" y="15158"/>
                  <a:pt x="11944897" y="0"/>
                </a:cubicBezTo>
                <a:cubicBezTo>
                  <a:pt x="12034062" y="-15158"/>
                  <a:pt x="12161121" y="26428"/>
                  <a:pt x="12268542" y="0"/>
                </a:cubicBezTo>
                <a:cubicBezTo>
                  <a:pt x="12375963" y="-26428"/>
                  <a:pt x="12613372" y="4508"/>
                  <a:pt x="12867885" y="0"/>
                </a:cubicBezTo>
                <a:cubicBezTo>
                  <a:pt x="13122398" y="-4508"/>
                  <a:pt x="13421640" y="28275"/>
                  <a:pt x="13784879" y="0"/>
                </a:cubicBezTo>
                <a:cubicBezTo>
                  <a:pt x="13848553" y="249892"/>
                  <a:pt x="13742587" y="397890"/>
                  <a:pt x="13784879" y="580766"/>
                </a:cubicBezTo>
                <a:cubicBezTo>
                  <a:pt x="13827171" y="763642"/>
                  <a:pt x="13762846" y="904033"/>
                  <a:pt x="13784879" y="1115070"/>
                </a:cubicBezTo>
                <a:cubicBezTo>
                  <a:pt x="13806912" y="1326107"/>
                  <a:pt x="13760983" y="1552584"/>
                  <a:pt x="13784879" y="1672605"/>
                </a:cubicBezTo>
                <a:cubicBezTo>
                  <a:pt x="13808775" y="1792626"/>
                  <a:pt x="13750867" y="2084745"/>
                  <a:pt x="13784879" y="2323062"/>
                </a:cubicBezTo>
                <a:cubicBezTo>
                  <a:pt x="13603254" y="2351690"/>
                  <a:pt x="13384483" y="2272088"/>
                  <a:pt x="13185536" y="2323062"/>
                </a:cubicBezTo>
                <a:cubicBezTo>
                  <a:pt x="12986589" y="2374036"/>
                  <a:pt x="13003845" y="2305129"/>
                  <a:pt x="12861891" y="2323062"/>
                </a:cubicBezTo>
                <a:cubicBezTo>
                  <a:pt x="12719937" y="2340995"/>
                  <a:pt x="12518648" y="2309491"/>
                  <a:pt x="12400398" y="2323062"/>
                </a:cubicBezTo>
                <a:cubicBezTo>
                  <a:pt x="12282148" y="2336633"/>
                  <a:pt x="12264453" y="2308652"/>
                  <a:pt x="12214601" y="2323062"/>
                </a:cubicBezTo>
                <a:cubicBezTo>
                  <a:pt x="12164749" y="2337472"/>
                  <a:pt x="11979152" y="2302957"/>
                  <a:pt x="11890956" y="2323062"/>
                </a:cubicBezTo>
                <a:cubicBezTo>
                  <a:pt x="11802761" y="2343167"/>
                  <a:pt x="11720082" y="2317404"/>
                  <a:pt x="11567312" y="2323062"/>
                </a:cubicBezTo>
                <a:cubicBezTo>
                  <a:pt x="11414542" y="2328720"/>
                  <a:pt x="11142841" y="2313307"/>
                  <a:pt x="10967969" y="2323062"/>
                </a:cubicBezTo>
                <a:cubicBezTo>
                  <a:pt x="10793097" y="2332817"/>
                  <a:pt x="10742974" y="2314268"/>
                  <a:pt x="10644324" y="2323062"/>
                </a:cubicBezTo>
                <a:cubicBezTo>
                  <a:pt x="10545674" y="2331856"/>
                  <a:pt x="10378287" y="2275958"/>
                  <a:pt x="10182830" y="2323062"/>
                </a:cubicBezTo>
                <a:cubicBezTo>
                  <a:pt x="9987373" y="2370166"/>
                  <a:pt x="9793396" y="2239733"/>
                  <a:pt x="9445639" y="2323062"/>
                </a:cubicBezTo>
                <a:cubicBezTo>
                  <a:pt x="9097882" y="2406391"/>
                  <a:pt x="8946463" y="2258587"/>
                  <a:pt x="8708447" y="2323062"/>
                </a:cubicBezTo>
                <a:cubicBezTo>
                  <a:pt x="8470431" y="2387537"/>
                  <a:pt x="8466342" y="2314490"/>
                  <a:pt x="8246954" y="2323062"/>
                </a:cubicBezTo>
                <a:cubicBezTo>
                  <a:pt x="8027566" y="2331634"/>
                  <a:pt x="7739163" y="2288256"/>
                  <a:pt x="7371914" y="2323062"/>
                </a:cubicBezTo>
                <a:cubicBezTo>
                  <a:pt x="7004665" y="2357868"/>
                  <a:pt x="6828007" y="2293373"/>
                  <a:pt x="6634722" y="2323062"/>
                </a:cubicBezTo>
                <a:cubicBezTo>
                  <a:pt x="6441437" y="2352751"/>
                  <a:pt x="6349318" y="2316228"/>
                  <a:pt x="6173228" y="2323062"/>
                </a:cubicBezTo>
                <a:cubicBezTo>
                  <a:pt x="5997138" y="2329896"/>
                  <a:pt x="5818722" y="2301244"/>
                  <a:pt x="5573886" y="2323062"/>
                </a:cubicBezTo>
                <a:cubicBezTo>
                  <a:pt x="5329050" y="2344880"/>
                  <a:pt x="5136772" y="2317673"/>
                  <a:pt x="4974543" y="2323062"/>
                </a:cubicBezTo>
                <a:cubicBezTo>
                  <a:pt x="4812314" y="2328451"/>
                  <a:pt x="4566396" y="2264442"/>
                  <a:pt x="4375201" y="2323062"/>
                </a:cubicBezTo>
                <a:cubicBezTo>
                  <a:pt x="4184006" y="2381682"/>
                  <a:pt x="3976697" y="2279159"/>
                  <a:pt x="3638009" y="2323062"/>
                </a:cubicBezTo>
                <a:cubicBezTo>
                  <a:pt x="3299321" y="2366965"/>
                  <a:pt x="3189394" y="2293738"/>
                  <a:pt x="3038667" y="2323062"/>
                </a:cubicBezTo>
                <a:cubicBezTo>
                  <a:pt x="2887940" y="2352386"/>
                  <a:pt x="2682204" y="2294967"/>
                  <a:pt x="2577173" y="2323062"/>
                </a:cubicBezTo>
                <a:cubicBezTo>
                  <a:pt x="2472142" y="2351157"/>
                  <a:pt x="2017382" y="2309478"/>
                  <a:pt x="1839982" y="2323062"/>
                </a:cubicBezTo>
                <a:cubicBezTo>
                  <a:pt x="1662582" y="2336646"/>
                  <a:pt x="1628973" y="2313188"/>
                  <a:pt x="1516337" y="2323062"/>
                </a:cubicBezTo>
                <a:cubicBezTo>
                  <a:pt x="1403701" y="2332936"/>
                  <a:pt x="1048033" y="2279540"/>
                  <a:pt x="779145" y="2323062"/>
                </a:cubicBezTo>
                <a:cubicBezTo>
                  <a:pt x="510257" y="2366584"/>
                  <a:pt x="382770" y="2314336"/>
                  <a:pt x="0" y="2323062"/>
                </a:cubicBezTo>
                <a:cubicBezTo>
                  <a:pt x="-14542" y="2040097"/>
                  <a:pt x="35470" y="2000086"/>
                  <a:pt x="0" y="1742297"/>
                </a:cubicBezTo>
                <a:cubicBezTo>
                  <a:pt x="-35470" y="1484509"/>
                  <a:pt x="21747" y="1433601"/>
                  <a:pt x="0" y="1231223"/>
                </a:cubicBezTo>
                <a:cubicBezTo>
                  <a:pt x="-21747" y="1028845"/>
                  <a:pt x="28640" y="878665"/>
                  <a:pt x="0" y="696919"/>
                </a:cubicBezTo>
                <a:cubicBezTo>
                  <a:pt x="-28640" y="515173"/>
                  <a:pt x="18714" y="287401"/>
                  <a:pt x="0" y="0"/>
                </a:cubicBezTo>
                <a:close/>
              </a:path>
            </a:pathLst>
          </a:custGeom>
          <a:pattFill prst="lgConfetti">
            <a:fgClr>
              <a:schemeClr val="accent4"/>
            </a:fgClr>
            <a:bgClr>
              <a:srgbClr val="0070C0"/>
            </a:bgClr>
          </a:pattFill>
          <a:ln w="330200" cmpd="dbl">
            <a:solidFill>
              <a:schemeClr val="bg1"/>
            </a:solidFill>
            <a:extLst>
              <a:ext uri="{C807C97D-BFC1-408E-A445-0C87EB9F89A2}">
                <ask:lineSketchStyleProps xmlns:ask="http://schemas.microsoft.com/office/drawing/2018/sketchyshapes" sd="32572989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87A723D-1828-DF3C-28B1-0EC73DF1F12A}"/>
              </a:ext>
            </a:extLst>
          </p:cNvPr>
          <p:cNvSpPr/>
          <p:nvPr/>
        </p:nvSpPr>
        <p:spPr>
          <a:xfrm rot="21260936">
            <a:off x="-396906" y="-1894755"/>
            <a:ext cx="13290611" cy="2938220"/>
          </a:xfrm>
          <a:custGeom>
            <a:avLst/>
            <a:gdLst>
              <a:gd name="connsiteX0" fmla="*/ 0 w 13290611"/>
              <a:gd name="connsiteY0" fmla="*/ 0 h 2938220"/>
              <a:gd name="connsiteX1" fmla="*/ 577853 w 13290611"/>
              <a:gd name="connsiteY1" fmla="*/ 0 h 2938220"/>
              <a:gd name="connsiteX2" fmla="*/ 756987 w 13290611"/>
              <a:gd name="connsiteY2" fmla="*/ 0 h 2938220"/>
              <a:gd name="connsiteX3" fmla="*/ 1334840 w 13290611"/>
              <a:gd name="connsiteY3" fmla="*/ 0 h 2938220"/>
              <a:gd name="connsiteX4" fmla="*/ 2178504 w 13290611"/>
              <a:gd name="connsiteY4" fmla="*/ 0 h 2938220"/>
              <a:gd name="connsiteX5" fmla="*/ 3022169 w 13290611"/>
              <a:gd name="connsiteY5" fmla="*/ 0 h 2938220"/>
              <a:gd name="connsiteX6" fmla="*/ 3732928 w 13290611"/>
              <a:gd name="connsiteY6" fmla="*/ 0 h 2938220"/>
              <a:gd name="connsiteX7" fmla="*/ 4177875 w 13290611"/>
              <a:gd name="connsiteY7" fmla="*/ 0 h 2938220"/>
              <a:gd name="connsiteX8" fmla="*/ 4357009 w 13290611"/>
              <a:gd name="connsiteY8" fmla="*/ 0 h 2938220"/>
              <a:gd name="connsiteX9" fmla="*/ 4801956 w 13290611"/>
              <a:gd name="connsiteY9" fmla="*/ 0 h 2938220"/>
              <a:gd name="connsiteX10" fmla="*/ 5512714 w 13290611"/>
              <a:gd name="connsiteY10" fmla="*/ 0 h 2938220"/>
              <a:gd name="connsiteX11" fmla="*/ 6356379 w 13290611"/>
              <a:gd name="connsiteY11" fmla="*/ 0 h 2938220"/>
              <a:gd name="connsiteX12" fmla="*/ 6535513 w 13290611"/>
              <a:gd name="connsiteY12" fmla="*/ 0 h 2938220"/>
              <a:gd name="connsiteX13" fmla="*/ 6714648 w 13290611"/>
              <a:gd name="connsiteY13" fmla="*/ 0 h 2938220"/>
              <a:gd name="connsiteX14" fmla="*/ 7558313 w 13290611"/>
              <a:gd name="connsiteY14" fmla="*/ 0 h 2938220"/>
              <a:gd name="connsiteX15" fmla="*/ 7737447 w 13290611"/>
              <a:gd name="connsiteY15" fmla="*/ 0 h 2938220"/>
              <a:gd name="connsiteX16" fmla="*/ 8315300 w 13290611"/>
              <a:gd name="connsiteY16" fmla="*/ 0 h 2938220"/>
              <a:gd name="connsiteX17" fmla="*/ 8627340 w 13290611"/>
              <a:gd name="connsiteY17" fmla="*/ 0 h 2938220"/>
              <a:gd name="connsiteX18" fmla="*/ 8939381 w 13290611"/>
              <a:gd name="connsiteY18" fmla="*/ 0 h 2938220"/>
              <a:gd name="connsiteX19" fmla="*/ 9251421 w 13290611"/>
              <a:gd name="connsiteY19" fmla="*/ 0 h 2938220"/>
              <a:gd name="connsiteX20" fmla="*/ 9563461 w 13290611"/>
              <a:gd name="connsiteY20" fmla="*/ 0 h 2938220"/>
              <a:gd name="connsiteX21" fmla="*/ 10008408 w 13290611"/>
              <a:gd name="connsiteY21" fmla="*/ 0 h 2938220"/>
              <a:gd name="connsiteX22" fmla="*/ 10320448 w 13290611"/>
              <a:gd name="connsiteY22" fmla="*/ 0 h 2938220"/>
              <a:gd name="connsiteX23" fmla="*/ 10765395 w 13290611"/>
              <a:gd name="connsiteY23" fmla="*/ 0 h 2938220"/>
              <a:gd name="connsiteX24" fmla="*/ 11476154 w 13290611"/>
              <a:gd name="connsiteY24" fmla="*/ 0 h 2938220"/>
              <a:gd name="connsiteX25" fmla="*/ 11788194 w 13290611"/>
              <a:gd name="connsiteY25" fmla="*/ 0 h 2938220"/>
              <a:gd name="connsiteX26" fmla="*/ 11967328 w 13290611"/>
              <a:gd name="connsiteY26" fmla="*/ 0 h 2938220"/>
              <a:gd name="connsiteX27" fmla="*/ 13290611 w 13290611"/>
              <a:gd name="connsiteY27" fmla="*/ 0 h 2938220"/>
              <a:gd name="connsiteX28" fmla="*/ 13290611 w 13290611"/>
              <a:gd name="connsiteY28" fmla="*/ 499497 h 2938220"/>
              <a:gd name="connsiteX29" fmla="*/ 13290611 w 13290611"/>
              <a:gd name="connsiteY29" fmla="*/ 998995 h 2938220"/>
              <a:gd name="connsiteX30" fmla="*/ 13290611 w 13290611"/>
              <a:gd name="connsiteY30" fmla="*/ 1527874 h 2938220"/>
              <a:gd name="connsiteX31" fmla="*/ 13290611 w 13290611"/>
              <a:gd name="connsiteY31" fmla="*/ 2115518 h 2938220"/>
              <a:gd name="connsiteX32" fmla="*/ 13290611 w 13290611"/>
              <a:gd name="connsiteY32" fmla="*/ 2938220 h 2938220"/>
              <a:gd name="connsiteX33" fmla="*/ 12845664 w 13290611"/>
              <a:gd name="connsiteY33" fmla="*/ 2938220 h 2938220"/>
              <a:gd name="connsiteX34" fmla="*/ 12267812 w 13290611"/>
              <a:gd name="connsiteY34" fmla="*/ 2938220 h 2938220"/>
              <a:gd name="connsiteX35" fmla="*/ 11689959 w 13290611"/>
              <a:gd name="connsiteY35" fmla="*/ 2938220 h 2938220"/>
              <a:gd name="connsiteX36" fmla="*/ 10979200 w 13290611"/>
              <a:gd name="connsiteY36" fmla="*/ 2938220 h 2938220"/>
              <a:gd name="connsiteX37" fmla="*/ 10667160 w 13290611"/>
              <a:gd name="connsiteY37" fmla="*/ 2938220 h 2938220"/>
              <a:gd name="connsiteX38" fmla="*/ 10355120 w 13290611"/>
              <a:gd name="connsiteY38" fmla="*/ 2938220 h 2938220"/>
              <a:gd name="connsiteX39" fmla="*/ 9511455 w 13290611"/>
              <a:gd name="connsiteY39" fmla="*/ 2938220 h 2938220"/>
              <a:gd name="connsiteX40" fmla="*/ 8667790 w 13290611"/>
              <a:gd name="connsiteY40" fmla="*/ 2938220 h 2938220"/>
              <a:gd name="connsiteX41" fmla="*/ 8089937 w 13290611"/>
              <a:gd name="connsiteY41" fmla="*/ 2938220 h 2938220"/>
              <a:gd name="connsiteX42" fmla="*/ 7910803 w 13290611"/>
              <a:gd name="connsiteY42" fmla="*/ 2938220 h 2938220"/>
              <a:gd name="connsiteX43" fmla="*/ 7731668 w 13290611"/>
              <a:gd name="connsiteY43" fmla="*/ 2938220 h 2938220"/>
              <a:gd name="connsiteX44" fmla="*/ 6888004 w 13290611"/>
              <a:gd name="connsiteY44" fmla="*/ 2938220 h 2938220"/>
              <a:gd name="connsiteX45" fmla="*/ 6443057 w 13290611"/>
              <a:gd name="connsiteY45" fmla="*/ 2938220 h 2938220"/>
              <a:gd name="connsiteX46" fmla="*/ 5599392 w 13290611"/>
              <a:gd name="connsiteY46" fmla="*/ 2938220 h 2938220"/>
              <a:gd name="connsiteX47" fmla="*/ 5021540 w 13290611"/>
              <a:gd name="connsiteY47" fmla="*/ 2938220 h 2938220"/>
              <a:gd name="connsiteX48" fmla="*/ 4842405 w 13290611"/>
              <a:gd name="connsiteY48" fmla="*/ 2938220 h 2938220"/>
              <a:gd name="connsiteX49" fmla="*/ 4530365 w 13290611"/>
              <a:gd name="connsiteY49" fmla="*/ 2938220 h 2938220"/>
              <a:gd name="connsiteX50" fmla="*/ 4085418 w 13290611"/>
              <a:gd name="connsiteY50" fmla="*/ 2938220 h 2938220"/>
              <a:gd name="connsiteX51" fmla="*/ 3374659 w 13290611"/>
              <a:gd name="connsiteY51" fmla="*/ 2938220 h 2938220"/>
              <a:gd name="connsiteX52" fmla="*/ 2663901 w 13290611"/>
              <a:gd name="connsiteY52" fmla="*/ 2938220 h 2938220"/>
              <a:gd name="connsiteX53" fmla="*/ 2086048 w 13290611"/>
              <a:gd name="connsiteY53" fmla="*/ 2938220 h 2938220"/>
              <a:gd name="connsiteX54" fmla="*/ 1641102 w 13290611"/>
              <a:gd name="connsiteY54" fmla="*/ 2938220 h 2938220"/>
              <a:gd name="connsiteX55" fmla="*/ 797437 w 13290611"/>
              <a:gd name="connsiteY55" fmla="*/ 2938220 h 2938220"/>
              <a:gd name="connsiteX56" fmla="*/ 0 w 13290611"/>
              <a:gd name="connsiteY56" fmla="*/ 2938220 h 2938220"/>
              <a:gd name="connsiteX57" fmla="*/ 0 w 13290611"/>
              <a:gd name="connsiteY57" fmla="*/ 2409340 h 2938220"/>
              <a:gd name="connsiteX58" fmla="*/ 0 w 13290611"/>
              <a:gd name="connsiteY58" fmla="*/ 1762932 h 2938220"/>
              <a:gd name="connsiteX59" fmla="*/ 0 w 13290611"/>
              <a:gd name="connsiteY59" fmla="*/ 1116524 h 2938220"/>
              <a:gd name="connsiteX60" fmla="*/ 0 w 13290611"/>
              <a:gd name="connsiteY60" fmla="*/ 0 h 293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3290611" h="2938220" fill="none" extrusionOk="0">
                <a:moveTo>
                  <a:pt x="0" y="0"/>
                </a:moveTo>
                <a:cubicBezTo>
                  <a:pt x="221026" y="-18638"/>
                  <a:pt x="435081" y="50631"/>
                  <a:pt x="577853" y="0"/>
                </a:cubicBezTo>
                <a:cubicBezTo>
                  <a:pt x="720625" y="-50631"/>
                  <a:pt x="715781" y="15870"/>
                  <a:pt x="756987" y="0"/>
                </a:cubicBezTo>
                <a:cubicBezTo>
                  <a:pt x="798193" y="-15870"/>
                  <a:pt x="1148951" y="21498"/>
                  <a:pt x="1334840" y="0"/>
                </a:cubicBezTo>
                <a:cubicBezTo>
                  <a:pt x="1520729" y="-21498"/>
                  <a:pt x="1934613" y="98094"/>
                  <a:pt x="2178504" y="0"/>
                </a:cubicBezTo>
                <a:cubicBezTo>
                  <a:pt x="2422395" y="-98094"/>
                  <a:pt x="2764867" y="81742"/>
                  <a:pt x="3022169" y="0"/>
                </a:cubicBezTo>
                <a:cubicBezTo>
                  <a:pt x="3279471" y="-81742"/>
                  <a:pt x="3546205" y="14812"/>
                  <a:pt x="3732928" y="0"/>
                </a:cubicBezTo>
                <a:cubicBezTo>
                  <a:pt x="3919651" y="-14812"/>
                  <a:pt x="3991413" y="10478"/>
                  <a:pt x="4177875" y="0"/>
                </a:cubicBezTo>
                <a:cubicBezTo>
                  <a:pt x="4364337" y="-10478"/>
                  <a:pt x="4281563" y="9915"/>
                  <a:pt x="4357009" y="0"/>
                </a:cubicBezTo>
                <a:cubicBezTo>
                  <a:pt x="4432455" y="-9915"/>
                  <a:pt x="4688681" y="2298"/>
                  <a:pt x="4801956" y="0"/>
                </a:cubicBezTo>
                <a:cubicBezTo>
                  <a:pt x="4915231" y="-2298"/>
                  <a:pt x="5305569" y="26750"/>
                  <a:pt x="5512714" y="0"/>
                </a:cubicBezTo>
                <a:cubicBezTo>
                  <a:pt x="5719859" y="-26750"/>
                  <a:pt x="6066040" y="33286"/>
                  <a:pt x="6356379" y="0"/>
                </a:cubicBezTo>
                <a:cubicBezTo>
                  <a:pt x="6646718" y="-33286"/>
                  <a:pt x="6491007" y="4663"/>
                  <a:pt x="6535513" y="0"/>
                </a:cubicBezTo>
                <a:cubicBezTo>
                  <a:pt x="6580019" y="-4663"/>
                  <a:pt x="6637958" y="17624"/>
                  <a:pt x="6714648" y="0"/>
                </a:cubicBezTo>
                <a:cubicBezTo>
                  <a:pt x="6791339" y="-17624"/>
                  <a:pt x="7340378" y="952"/>
                  <a:pt x="7558313" y="0"/>
                </a:cubicBezTo>
                <a:cubicBezTo>
                  <a:pt x="7776248" y="-952"/>
                  <a:pt x="7696683" y="10140"/>
                  <a:pt x="7737447" y="0"/>
                </a:cubicBezTo>
                <a:cubicBezTo>
                  <a:pt x="7778211" y="-10140"/>
                  <a:pt x="8124287" y="64331"/>
                  <a:pt x="8315300" y="0"/>
                </a:cubicBezTo>
                <a:cubicBezTo>
                  <a:pt x="8506313" y="-64331"/>
                  <a:pt x="8517193" y="16085"/>
                  <a:pt x="8627340" y="0"/>
                </a:cubicBezTo>
                <a:cubicBezTo>
                  <a:pt x="8737487" y="-16085"/>
                  <a:pt x="8812353" y="21841"/>
                  <a:pt x="8939381" y="0"/>
                </a:cubicBezTo>
                <a:cubicBezTo>
                  <a:pt x="9066409" y="-21841"/>
                  <a:pt x="9146760" y="25834"/>
                  <a:pt x="9251421" y="0"/>
                </a:cubicBezTo>
                <a:cubicBezTo>
                  <a:pt x="9356082" y="-25834"/>
                  <a:pt x="9494154" y="2417"/>
                  <a:pt x="9563461" y="0"/>
                </a:cubicBezTo>
                <a:cubicBezTo>
                  <a:pt x="9632768" y="-2417"/>
                  <a:pt x="9839951" y="28328"/>
                  <a:pt x="10008408" y="0"/>
                </a:cubicBezTo>
                <a:cubicBezTo>
                  <a:pt x="10176865" y="-28328"/>
                  <a:pt x="10184524" y="29565"/>
                  <a:pt x="10320448" y="0"/>
                </a:cubicBezTo>
                <a:cubicBezTo>
                  <a:pt x="10456372" y="-29565"/>
                  <a:pt x="10618892" y="42378"/>
                  <a:pt x="10765395" y="0"/>
                </a:cubicBezTo>
                <a:cubicBezTo>
                  <a:pt x="10911898" y="-42378"/>
                  <a:pt x="11254015" y="78562"/>
                  <a:pt x="11476154" y="0"/>
                </a:cubicBezTo>
                <a:cubicBezTo>
                  <a:pt x="11698293" y="-78562"/>
                  <a:pt x="11719341" y="7818"/>
                  <a:pt x="11788194" y="0"/>
                </a:cubicBezTo>
                <a:cubicBezTo>
                  <a:pt x="11857047" y="-7818"/>
                  <a:pt x="11923755" y="6280"/>
                  <a:pt x="11967328" y="0"/>
                </a:cubicBezTo>
                <a:cubicBezTo>
                  <a:pt x="12010901" y="-6280"/>
                  <a:pt x="12844390" y="148675"/>
                  <a:pt x="13290611" y="0"/>
                </a:cubicBezTo>
                <a:cubicBezTo>
                  <a:pt x="13291498" y="149545"/>
                  <a:pt x="13256295" y="314014"/>
                  <a:pt x="13290611" y="499497"/>
                </a:cubicBezTo>
                <a:cubicBezTo>
                  <a:pt x="13324927" y="684980"/>
                  <a:pt x="13274517" y="804202"/>
                  <a:pt x="13290611" y="998995"/>
                </a:cubicBezTo>
                <a:cubicBezTo>
                  <a:pt x="13306705" y="1193788"/>
                  <a:pt x="13264454" y="1289193"/>
                  <a:pt x="13290611" y="1527874"/>
                </a:cubicBezTo>
                <a:cubicBezTo>
                  <a:pt x="13316768" y="1766555"/>
                  <a:pt x="13258254" y="1926213"/>
                  <a:pt x="13290611" y="2115518"/>
                </a:cubicBezTo>
                <a:cubicBezTo>
                  <a:pt x="13322968" y="2304823"/>
                  <a:pt x="13249439" y="2576373"/>
                  <a:pt x="13290611" y="2938220"/>
                </a:cubicBezTo>
                <a:cubicBezTo>
                  <a:pt x="13086399" y="2981459"/>
                  <a:pt x="13024757" y="2888292"/>
                  <a:pt x="12845664" y="2938220"/>
                </a:cubicBezTo>
                <a:cubicBezTo>
                  <a:pt x="12666571" y="2988148"/>
                  <a:pt x="12413726" y="2874409"/>
                  <a:pt x="12267812" y="2938220"/>
                </a:cubicBezTo>
                <a:cubicBezTo>
                  <a:pt x="12121898" y="3002031"/>
                  <a:pt x="11842102" y="2937759"/>
                  <a:pt x="11689959" y="2938220"/>
                </a:cubicBezTo>
                <a:cubicBezTo>
                  <a:pt x="11537816" y="2938681"/>
                  <a:pt x="11184254" y="2860412"/>
                  <a:pt x="10979200" y="2938220"/>
                </a:cubicBezTo>
                <a:cubicBezTo>
                  <a:pt x="10774146" y="3016028"/>
                  <a:pt x="10807690" y="2937129"/>
                  <a:pt x="10667160" y="2938220"/>
                </a:cubicBezTo>
                <a:cubicBezTo>
                  <a:pt x="10526630" y="2939311"/>
                  <a:pt x="10430288" y="2927200"/>
                  <a:pt x="10355120" y="2938220"/>
                </a:cubicBezTo>
                <a:cubicBezTo>
                  <a:pt x="10279952" y="2949240"/>
                  <a:pt x="9871913" y="2853857"/>
                  <a:pt x="9511455" y="2938220"/>
                </a:cubicBezTo>
                <a:cubicBezTo>
                  <a:pt x="9150998" y="3022583"/>
                  <a:pt x="8937411" y="2880837"/>
                  <a:pt x="8667790" y="2938220"/>
                </a:cubicBezTo>
                <a:cubicBezTo>
                  <a:pt x="8398170" y="2995603"/>
                  <a:pt x="8319025" y="2894075"/>
                  <a:pt x="8089937" y="2938220"/>
                </a:cubicBezTo>
                <a:cubicBezTo>
                  <a:pt x="7860849" y="2982365"/>
                  <a:pt x="7995918" y="2930628"/>
                  <a:pt x="7910803" y="2938220"/>
                </a:cubicBezTo>
                <a:cubicBezTo>
                  <a:pt x="7825688" y="2945812"/>
                  <a:pt x="7789354" y="2923700"/>
                  <a:pt x="7731668" y="2938220"/>
                </a:cubicBezTo>
                <a:cubicBezTo>
                  <a:pt x="7673983" y="2952740"/>
                  <a:pt x="7075200" y="2879513"/>
                  <a:pt x="6888004" y="2938220"/>
                </a:cubicBezTo>
                <a:cubicBezTo>
                  <a:pt x="6700808" y="2996927"/>
                  <a:pt x="6630731" y="2909807"/>
                  <a:pt x="6443057" y="2938220"/>
                </a:cubicBezTo>
                <a:cubicBezTo>
                  <a:pt x="6255383" y="2966633"/>
                  <a:pt x="5799011" y="2926171"/>
                  <a:pt x="5599392" y="2938220"/>
                </a:cubicBezTo>
                <a:cubicBezTo>
                  <a:pt x="5399773" y="2950269"/>
                  <a:pt x="5233658" y="2913839"/>
                  <a:pt x="5021540" y="2938220"/>
                </a:cubicBezTo>
                <a:cubicBezTo>
                  <a:pt x="4809422" y="2962601"/>
                  <a:pt x="4884925" y="2934027"/>
                  <a:pt x="4842405" y="2938220"/>
                </a:cubicBezTo>
                <a:cubicBezTo>
                  <a:pt x="4799886" y="2942413"/>
                  <a:pt x="4636784" y="2903828"/>
                  <a:pt x="4530365" y="2938220"/>
                </a:cubicBezTo>
                <a:cubicBezTo>
                  <a:pt x="4423946" y="2972612"/>
                  <a:pt x="4249052" y="2931923"/>
                  <a:pt x="4085418" y="2938220"/>
                </a:cubicBezTo>
                <a:cubicBezTo>
                  <a:pt x="3921784" y="2944517"/>
                  <a:pt x="3602543" y="2854653"/>
                  <a:pt x="3374659" y="2938220"/>
                </a:cubicBezTo>
                <a:cubicBezTo>
                  <a:pt x="3146775" y="3021787"/>
                  <a:pt x="3016983" y="2865756"/>
                  <a:pt x="2663901" y="2938220"/>
                </a:cubicBezTo>
                <a:cubicBezTo>
                  <a:pt x="2310819" y="3010684"/>
                  <a:pt x="2208874" y="2933061"/>
                  <a:pt x="2086048" y="2938220"/>
                </a:cubicBezTo>
                <a:cubicBezTo>
                  <a:pt x="1963222" y="2943379"/>
                  <a:pt x="1800885" y="2909022"/>
                  <a:pt x="1641102" y="2938220"/>
                </a:cubicBezTo>
                <a:cubicBezTo>
                  <a:pt x="1481319" y="2967418"/>
                  <a:pt x="1181488" y="2926573"/>
                  <a:pt x="797437" y="2938220"/>
                </a:cubicBezTo>
                <a:cubicBezTo>
                  <a:pt x="413386" y="2949867"/>
                  <a:pt x="238172" y="2894736"/>
                  <a:pt x="0" y="2938220"/>
                </a:cubicBezTo>
                <a:cubicBezTo>
                  <a:pt x="-27452" y="2826694"/>
                  <a:pt x="52121" y="2519072"/>
                  <a:pt x="0" y="2409340"/>
                </a:cubicBezTo>
                <a:cubicBezTo>
                  <a:pt x="-52121" y="2299608"/>
                  <a:pt x="17826" y="2070272"/>
                  <a:pt x="0" y="1762932"/>
                </a:cubicBezTo>
                <a:cubicBezTo>
                  <a:pt x="-17826" y="1455592"/>
                  <a:pt x="74582" y="1316998"/>
                  <a:pt x="0" y="1116524"/>
                </a:cubicBezTo>
                <a:cubicBezTo>
                  <a:pt x="-74582" y="916050"/>
                  <a:pt x="39368" y="250230"/>
                  <a:pt x="0" y="0"/>
                </a:cubicBezTo>
                <a:close/>
              </a:path>
              <a:path w="13290611" h="2938220" stroke="0" extrusionOk="0">
                <a:moveTo>
                  <a:pt x="0" y="0"/>
                </a:moveTo>
                <a:cubicBezTo>
                  <a:pt x="152405" y="-27854"/>
                  <a:pt x="328618" y="21370"/>
                  <a:pt x="444947" y="0"/>
                </a:cubicBezTo>
                <a:cubicBezTo>
                  <a:pt x="561276" y="-21370"/>
                  <a:pt x="572185" y="9994"/>
                  <a:pt x="624081" y="0"/>
                </a:cubicBezTo>
                <a:cubicBezTo>
                  <a:pt x="675977" y="-9994"/>
                  <a:pt x="1262590" y="86208"/>
                  <a:pt x="1467746" y="0"/>
                </a:cubicBezTo>
                <a:cubicBezTo>
                  <a:pt x="1672902" y="-86208"/>
                  <a:pt x="1744196" y="11109"/>
                  <a:pt x="1912692" y="0"/>
                </a:cubicBezTo>
                <a:cubicBezTo>
                  <a:pt x="2081188" y="-11109"/>
                  <a:pt x="2218185" y="23672"/>
                  <a:pt x="2357639" y="0"/>
                </a:cubicBezTo>
                <a:cubicBezTo>
                  <a:pt x="2497093" y="-23672"/>
                  <a:pt x="2811919" y="3894"/>
                  <a:pt x="3201304" y="0"/>
                </a:cubicBezTo>
                <a:cubicBezTo>
                  <a:pt x="3590689" y="-3894"/>
                  <a:pt x="3425397" y="13865"/>
                  <a:pt x="3513344" y="0"/>
                </a:cubicBezTo>
                <a:cubicBezTo>
                  <a:pt x="3601291" y="-13865"/>
                  <a:pt x="4091347" y="21985"/>
                  <a:pt x="4357009" y="0"/>
                </a:cubicBezTo>
                <a:cubicBezTo>
                  <a:pt x="4622672" y="-21985"/>
                  <a:pt x="4961088" y="36159"/>
                  <a:pt x="5200674" y="0"/>
                </a:cubicBezTo>
                <a:cubicBezTo>
                  <a:pt x="5440260" y="-36159"/>
                  <a:pt x="5590483" y="48629"/>
                  <a:pt x="5778527" y="0"/>
                </a:cubicBezTo>
                <a:cubicBezTo>
                  <a:pt x="5966571" y="-48629"/>
                  <a:pt x="6360433" y="2041"/>
                  <a:pt x="6622191" y="0"/>
                </a:cubicBezTo>
                <a:cubicBezTo>
                  <a:pt x="6883949" y="-2041"/>
                  <a:pt x="6948471" y="4297"/>
                  <a:pt x="7067138" y="0"/>
                </a:cubicBezTo>
                <a:cubicBezTo>
                  <a:pt x="7185805" y="-4297"/>
                  <a:pt x="7415716" y="39658"/>
                  <a:pt x="7512084" y="0"/>
                </a:cubicBezTo>
                <a:cubicBezTo>
                  <a:pt x="7608452" y="-39658"/>
                  <a:pt x="8075170" y="69803"/>
                  <a:pt x="8222843" y="0"/>
                </a:cubicBezTo>
                <a:cubicBezTo>
                  <a:pt x="8370516" y="-69803"/>
                  <a:pt x="8549866" y="46907"/>
                  <a:pt x="8667790" y="0"/>
                </a:cubicBezTo>
                <a:cubicBezTo>
                  <a:pt x="8785714" y="-46907"/>
                  <a:pt x="9155036" y="57418"/>
                  <a:pt x="9511455" y="0"/>
                </a:cubicBezTo>
                <a:cubicBezTo>
                  <a:pt x="9867875" y="-57418"/>
                  <a:pt x="10178980" y="28439"/>
                  <a:pt x="10355120" y="0"/>
                </a:cubicBezTo>
                <a:cubicBezTo>
                  <a:pt x="10531261" y="-28439"/>
                  <a:pt x="10759825" y="58376"/>
                  <a:pt x="10932972" y="0"/>
                </a:cubicBezTo>
                <a:cubicBezTo>
                  <a:pt x="11106119" y="-58376"/>
                  <a:pt x="11175168" y="4812"/>
                  <a:pt x="11377919" y="0"/>
                </a:cubicBezTo>
                <a:cubicBezTo>
                  <a:pt x="11580670" y="-4812"/>
                  <a:pt x="11486197" y="6586"/>
                  <a:pt x="11557053" y="0"/>
                </a:cubicBezTo>
                <a:cubicBezTo>
                  <a:pt x="11627909" y="-6586"/>
                  <a:pt x="11719720" y="11924"/>
                  <a:pt x="11869093" y="0"/>
                </a:cubicBezTo>
                <a:cubicBezTo>
                  <a:pt x="12018466" y="-11924"/>
                  <a:pt x="12111250" y="28423"/>
                  <a:pt x="12181134" y="0"/>
                </a:cubicBezTo>
                <a:cubicBezTo>
                  <a:pt x="12251018" y="-28423"/>
                  <a:pt x="12513250" y="6662"/>
                  <a:pt x="12626080" y="0"/>
                </a:cubicBezTo>
                <a:cubicBezTo>
                  <a:pt x="12738910" y="-6662"/>
                  <a:pt x="13061042" y="68591"/>
                  <a:pt x="13290611" y="0"/>
                </a:cubicBezTo>
                <a:cubicBezTo>
                  <a:pt x="13314431" y="246726"/>
                  <a:pt x="13228917" y="402309"/>
                  <a:pt x="13290611" y="587644"/>
                </a:cubicBezTo>
                <a:cubicBezTo>
                  <a:pt x="13352305" y="772979"/>
                  <a:pt x="13259155" y="1004729"/>
                  <a:pt x="13290611" y="1175288"/>
                </a:cubicBezTo>
                <a:cubicBezTo>
                  <a:pt x="13322067" y="1345847"/>
                  <a:pt x="13278955" y="1558492"/>
                  <a:pt x="13290611" y="1762932"/>
                </a:cubicBezTo>
                <a:cubicBezTo>
                  <a:pt x="13302267" y="1967372"/>
                  <a:pt x="13236294" y="2184680"/>
                  <a:pt x="13290611" y="2409340"/>
                </a:cubicBezTo>
                <a:cubicBezTo>
                  <a:pt x="13344928" y="2634000"/>
                  <a:pt x="13246734" y="2739299"/>
                  <a:pt x="13290611" y="2938220"/>
                </a:cubicBezTo>
                <a:cubicBezTo>
                  <a:pt x="13216032" y="2947117"/>
                  <a:pt x="13149272" y="2936542"/>
                  <a:pt x="13111477" y="2938220"/>
                </a:cubicBezTo>
                <a:cubicBezTo>
                  <a:pt x="13073682" y="2939898"/>
                  <a:pt x="12588030" y="2929716"/>
                  <a:pt x="12400718" y="2938220"/>
                </a:cubicBezTo>
                <a:cubicBezTo>
                  <a:pt x="12213406" y="2946724"/>
                  <a:pt x="12269606" y="2936974"/>
                  <a:pt x="12221584" y="2938220"/>
                </a:cubicBezTo>
                <a:cubicBezTo>
                  <a:pt x="12173562" y="2939466"/>
                  <a:pt x="11850069" y="2914543"/>
                  <a:pt x="11510825" y="2938220"/>
                </a:cubicBezTo>
                <a:cubicBezTo>
                  <a:pt x="11171581" y="2961897"/>
                  <a:pt x="11263132" y="2916863"/>
                  <a:pt x="11198784" y="2938220"/>
                </a:cubicBezTo>
                <a:cubicBezTo>
                  <a:pt x="11134436" y="2959577"/>
                  <a:pt x="11084379" y="2933494"/>
                  <a:pt x="11019650" y="2938220"/>
                </a:cubicBezTo>
                <a:cubicBezTo>
                  <a:pt x="10954921" y="2942946"/>
                  <a:pt x="10793922" y="2931218"/>
                  <a:pt x="10707610" y="2938220"/>
                </a:cubicBezTo>
                <a:cubicBezTo>
                  <a:pt x="10621298" y="2945222"/>
                  <a:pt x="10141173" y="2922021"/>
                  <a:pt x="9996851" y="2938220"/>
                </a:cubicBezTo>
                <a:cubicBezTo>
                  <a:pt x="9852529" y="2954419"/>
                  <a:pt x="9826033" y="2928330"/>
                  <a:pt x="9684810" y="2938220"/>
                </a:cubicBezTo>
                <a:cubicBezTo>
                  <a:pt x="9543587" y="2948110"/>
                  <a:pt x="9553745" y="2922835"/>
                  <a:pt x="9505676" y="2938220"/>
                </a:cubicBezTo>
                <a:cubicBezTo>
                  <a:pt x="9457607" y="2953605"/>
                  <a:pt x="9348929" y="2928516"/>
                  <a:pt x="9193636" y="2938220"/>
                </a:cubicBezTo>
                <a:cubicBezTo>
                  <a:pt x="9038343" y="2947924"/>
                  <a:pt x="8878384" y="2934632"/>
                  <a:pt x="8748689" y="2938220"/>
                </a:cubicBezTo>
                <a:cubicBezTo>
                  <a:pt x="8618994" y="2941808"/>
                  <a:pt x="8341956" y="2876662"/>
                  <a:pt x="8170837" y="2938220"/>
                </a:cubicBezTo>
                <a:cubicBezTo>
                  <a:pt x="7999718" y="2999778"/>
                  <a:pt x="7989774" y="2907792"/>
                  <a:pt x="7858796" y="2938220"/>
                </a:cubicBezTo>
                <a:cubicBezTo>
                  <a:pt x="7727818" y="2968648"/>
                  <a:pt x="7434346" y="2877276"/>
                  <a:pt x="7015131" y="2938220"/>
                </a:cubicBezTo>
                <a:cubicBezTo>
                  <a:pt x="6595916" y="2999164"/>
                  <a:pt x="6559513" y="2913006"/>
                  <a:pt x="6437279" y="2938220"/>
                </a:cubicBezTo>
                <a:cubicBezTo>
                  <a:pt x="6315045" y="2963434"/>
                  <a:pt x="5953910" y="2869046"/>
                  <a:pt x="5593614" y="2938220"/>
                </a:cubicBezTo>
                <a:cubicBezTo>
                  <a:pt x="5233318" y="3007394"/>
                  <a:pt x="5145383" y="2898688"/>
                  <a:pt x="4882855" y="2938220"/>
                </a:cubicBezTo>
                <a:cubicBezTo>
                  <a:pt x="4620327" y="2977752"/>
                  <a:pt x="4569106" y="2901693"/>
                  <a:pt x="4437908" y="2938220"/>
                </a:cubicBezTo>
                <a:cubicBezTo>
                  <a:pt x="4306710" y="2974747"/>
                  <a:pt x="3912264" y="2913177"/>
                  <a:pt x="3727150" y="2938220"/>
                </a:cubicBezTo>
                <a:cubicBezTo>
                  <a:pt x="3542036" y="2963263"/>
                  <a:pt x="3518029" y="2927648"/>
                  <a:pt x="3415109" y="2938220"/>
                </a:cubicBezTo>
                <a:cubicBezTo>
                  <a:pt x="3312189" y="2948792"/>
                  <a:pt x="2966911" y="2887867"/>
                  <a:pt x="2837257" y="2938220"/>
                </a:cubicBezTo>
                <a:cubicBezTo>
                  <a:pt x="2707603" y="2988573"/>
                  <a:pt x="2739607" y="2925871"/>
                  <a:pt x="2658122" y="2938220"/>
                </a:cubicBezTo>
                <a:cubicBezTo>
                  <a:pt x="2576638" y="2950569"/>
                  <a:pt x="2023447" y="2895855"/>
                  <a:pt x="1814457" y="2938220"/>
                </a:cubicBezTo>
                <a:cubicBezTo>
                  <a:pt x="1605467" y="2980585"/>
                  <a:pt x="1438115" y="2877863"/>
                  <a:pt x="1236605" y="2938220"/>
                </a:cubicBezTo>
                <a:cubicBezTo>
                  <a:pt x="1035095" y="2998577"/>
                  <a:pt x="602398" y="2825666"/>
                  <a:pt x="0" y="2938220"/>
                </a:cubicBezTo>
                <a:cubicBezTo>
                  <a:pt x="-378" y="2740615"/>
                  <a:pt x="7651" y="2634418"/>
                  <a:pt x="0" y="2379958"/>
                </a:cubicBezTo>
                <a:cubicBezTo>
                  <a:pt x="-7651" y="2125498"/>
                  <a:pt x="55207" y="2053634"/>
                  <a:pt x="0" y="1851079"/>
                </a:cubicBezTo>
                <a:cubicBezTo>
                  <a:pt x="-55207" y="1648524"/>
                  <a:pt x="506" y="1491020"/>
                  <a:pt x="0" y="1204670"/>
                </a:cubicBezTo>
                <a:cubicBezTo>
                  <a:pt x="-506" y="918320"/>
                  <a:pt x="29015" y="833474"/>
                  <a:pt x="0" y="617026"/>
                </a:cubicBezTo>
                <a:cubicBezTo>
                  <a:pt x="-29015" y="400578"/>
                  <a:pt x="11135" y="241099"/>
                  <a:pt x="0" y="0"/>
                </a:cubicBezTo>
                <a:close/>
              </a:path>
            </a:pathLst>
          </a:custGeom>
          <a:pattFill prst="pct40">
            <a:fgClr>
              <a:schemeClr val="tx1">
                <a:lumMod val="50000"/>
                <a:lumOff val="50000"/>
              </a:schemeClr>
            </a:fgClr>
            <a:bgClr>
              <a:schemeClr val="tx1"/>
            </a:bgClr>
          </a:pattFill>
          <a:ln w="330200" cmpd="dbl">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F27922-267C-F7C8-551B-FA168E27AF18}"/>
              </a:ext>
            </a:extLst>
          </p:cNvPr>
          <p:cNvSpPr>
            <a:spLocks noGrp="1"/>
          </p:cNvSpPr>
          <p:nvPr>
            <p:ph type="title"/>
          </p:nvPr>
        </p:nvSpPr>
        <p:spPr/>
        <p:txBody>
          <a:bodyPr/>
          <a:lstStyle/>
          <a:p>
            <a:endParaRPr lang="en-US" dirty="0"/>
          </a:p>
        </p:txBody>
      </p:sp>
      <p:sp>
        <p:nvSpPr>
          <p:cNvPr id="8" name="Rounded Rectangle 7">
            <a:extLst>
              <a:ext uri="{FF2B5EF4-FFF2-40B4-BE49-F238E27FC236}">
                <a16:creationId xmlns:a16="http://schemas.microsoft.com/office/drawing/2014/main" id="{24181CD0-ADE0-1EE6-8631-A3C5736EC104}"/>
              </a:ext>
            </a:extLst>
          </p:cNvPr>
          <p:cNvSpPr/>
          <p:nvPr/>
        </p:nvSpPr>
        <p:spPr>
          <a:xfrm>
            <a:off x="876300" y="612545"/>
            <a:ext cx="10439400" cy="5406887"/>
          </a:xfrm>
          <a:custGeom>
            <a:avLst/>
            <a:gdLst>
              <a:gd name="connsiteX0" fmla="*/ 0 w 10439400"/>
              <a:gd name="connsiteY0" fmla="*/ 0 h 5406887"/>
              <a:gd name="connsiteX1" fmla="*/ 0 w 10439400"/>
              <a:gd name="connsiteY1" fmla="*/ 0 h 5406887"/>
              <a:gd name="connsiteX2" fmla="*/ 10439400 w 10439400"/>
              <a:gd name="connsiteY2" fmla="*/ 0 h 5406887"/>
              <a:gd name="connsiteX3" fmla="*/ 10439400 w 10439400"/>
              <a:gd name="connsiteY3" fmla="*/ 0 h 5406887"/>
              <a:gd name="connsiteX4" fmla="*/ 10439400 w 10439400"/>
              <a:gd name="connsiteY4" fmla="*/ 5406887 h 5406887"/>
              <a:gd name="connsiteX5" fmla="*/ 10439400 w 10439400"/>
              <a:gd name="connsiteY5" fmla="*/ 5406887 h 5406887"/>
              <a:gd name="connsiteX6" fmla="*/ 0 w 10439400"/>
              <a:gd name="connsiteY6" fmla="*/ 5406887 h 5406887"/>
              <a:gd name="connsiteX7" fmla="*/ 0 w 10439400"/>
              <a:gd name="connsiteY7" fmla="*/ 5406887 h 5406887"/>
              <a:gd name="connsiteX8" fmla="*/ 0 w 10439400"/>
              <a:gd name="connsiteY8" fmla="*/ 0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400" h="5406887" fill="none" extrusionOk="0">
                <a:moveTo>
                  <a:pt x="0" y="0"/>
                </a:moveTo>
                <a:lnTo>
                  <a:pt x="0" y="0"/>
                </a:lnTo>
                <a:cubicBezTo>
                  <a:pt x="3828459" y="-49533"/>
                  <a:pt x="8857076" y="-14809"/>
                  <a:pt x="10439400" y="0"/>
                </a:cubicBezTo>
                <a:lnTo>
                  <a:pt x="10439400" y="0"/>
                </a:lnTo>
                <a:cubicBezTo>
                  <a:pt x="10527039" y="1554188"/>
                  <a:pt x="10366721" y="2710581"/>
                  <a:pt x="10439400" y="5406887"/>
                </a:cubicBezTo>
                <a:lnTo>
                  <a:pt x="10439400" y="5406887"/>
                </a:lnTo>
                <a:cubicBezTo>
                  <a:pt x="6185849" y="5358656"/>
                  <a:pt x="4322367" y="5491342"/>
                  <a:pt x="0" y="5406887"/>
                </a:cubicBezTo>
                <a:lnTo>
                  <a:pt x="0" y="5406887"/>
                </a:lnTo>
                <a:cubicBezTo>
                  <a:pt x="-38581" y="3395189"/>
                  <a:pt x="63341" y="2669116"/>
                  <a:pt x="0" y="0"/>
                </a:cubicBezTo>
                <a:close/>
              </a:path>
              <a:path w="10439400" h="5406887" stroke="0" extrusionOk="0">
                <a:moveTo>
                  <a:pt x="0" y="0"/>
                </a:moveTo>
                <a:lnTo>
                  <a:pt x="0" y="0"/>
                </a:lnTo>
                <a:cubicBezTo>
                  <a:pt x="1676413" y="118645"/>
                  <a:pt x="5869493" y="116012"/>
                  <a:pt x="10439400" y="0"/>
                </a:cubicBezTo>
                <a:lnTo>
                  <a:pt x="10439400" y="0"/>
                </a:lnTo>
                <a:cubicBezTo>
                  <a:pt x="10306518" y="736294"/>
                  <a:pt x="10524351" y="4851158"/>
                  <a:pt x="10439400" y="5406887"/>
                </a:cubicBezTo>
                <a:lnTo>
                  <a:pt x="10439400" y="5406887"/>
                </a:lnTo>
                <a:cubicBezTo>
                  <a:pt x="5697777" y="5541487"/>
                  <a:pt x="5152972" y="5249691"/>
                  <a:pt x="0" y="5406887"/>
                </a:cubicBezTo>
                <a:lnTo>
                  <a:pt x="0" y="5406887"/>
                </a:lnTo>
                <a:cubicBezTo>
                  <a:pt x="-20187" y="3090293"/>
                  <a:pt x="-152480" y="1459664"/>
                  <a:pt x="0" y="0"/>
                </a:cubicBezTo>
                <a:close/>
              </a:path>
            </a:pathLst>
          </a:custGeom>
          <a:pattFill prst="pct90">
            <a:fgClr>
              <a:schemeClr val="bg1"/>
            </a:fgClr>
            <a:bgClr>
              <a:schemeClr val="tx1"/>
            </a:bgClr>
          </a:pattFill>
          <a:ln w="317500">
            <a:solidFill>
              <a:schemeClr val="bg1"/>
            </a:solidFill>
            <a:extLst>
              <a:ext uri="{C807C97D-BFC1-408E-A445-0C87EB9F89A2}">
                <ask:lineSketchStyleProps xmlns:ask="http://schemas.microsoft.com/office/drawing/2018/sketchyshapes" sd="1219033472">
                  <a:prstGeom prst="roundRect">
                    <a:avLst>
                      <a:gd name="adj" fmla="val 0"/>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7E6B98D-E02B-19DD-07A5-69AA75515192}"/>
              </a:ext>
            </a:extLst>
          </p:cNvPr>
          <p:cNvSpPr txBox="1"/>
          <p:nvPr/>
        </p:nvSpPr>
        <p:spPr>
          <a:xfrm>
            <a:off x="1131992" y="625488"/>
            <a:ext cx="5067196" cy="707886"/>
          </a:xfrm>
          <a:prstGeom prst="rect">
            <a:avLst/>
          </a:prstGeom>
          <a:noFill/>
        </p:spPr>
        <p:txBody>
          <a:bodyPr wrap="square">
            <a:spAutoFit/>
          </a:bodyPr>
          <a:lstStyle/>
          <a:p>
            <a:r>
              <a:rPr lang="en-US" sz="4000" dirty="0">
                <a:latin typeface="Gotham Condensed Ultra" pitchFamily="2" charset="0"/>
              </a:rPr>
              <a:t>BRIEFING</a:t>
            </a:r>
          </a:p>
        </p:txBody>
      </p:sp>
      <p:sp>
        <p:nvSpPr>
          <p:cNvPr id="24" name="Triangle 23">
            <a:extLst>
              <a:ext uri="{FF2B5EF4-FFF2-40B4-BE49-F238E27FC236}">
                <a16:creationId xmlns:a16="http://schemas.microsoft.com/office/drawing/2014/main" id="{F9F4ABB4-A1C7-977C-70F4-79BACB0C4959}"/>
              </a:ext>
            </a:extLst>
          </p:cNvPr>
          <p:cNvSpPr/>
          <p:nvPr/>
        </p:nvSpPr>
        <p:spPr>
          <a:xfrm>
            <a:off x="-5648985" y="5635256"/>
            <a:ext cx="1800000" cy="1643420"/>
          </a:xfrm>
          <a:prstGeom prst="triangle">
            <a:avLst/>
          </a:prstGeom>
          <a:noFill/>
          <a:ln w="3492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7F12D49F-3940-8066-FFAC-1B303E78E10A}"/>
              </a:ext>
            </a:extLst>
          </p:cNvPr>
          <p:cNvSpPr/>
          <p:nvPr/>
        </p:nvSpPr>
        <p:spPr>
          <a:xfrm>
            <a:off x="-3974290" y="5635256"/>
            <a:ext cx="1800000" cy="1643420"/>
          </a:xfrm>
          <a:prstGeom prst="triangle">
            <a:avLst/>
          </a:prstGeom>
          <a:noFill/>
          <a:ln w="3492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iangle 26">
            <a:extLst>
              <a:ext uri="{FF2B5EF4-FFF2-40B4-BE49-F238E27FC236}">
                <a16:creationId xmlns:a16="http://schemas.microsoft.com/office/drawing/2014/main" id="{7E576276-A344-5A45-F6B3-7C9D77043574}"/>
              </a:ext>
            </a:extLst>
          </p:cNvPr>
          <p:cNvSpPr/>
          <p:nvPr/>
        </p:nvSpPr>
        <p:spPr>
          <a:xfrm>
            <a:off x="-4798672" y="7086843"/>
            <a:ext cx="1800000" cy="1643420"/>
          </a:xfrm>
          <a:prstGeom prst="triangle">
            <a:avLst/>
          </a:prstGeom>
          <a:noFill/>
          <a:ln w="3492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5" name="TextBox 6174">
            <a:extLst>
              <a:ext uri="{FF2B5EF4-FFF2-40B4-BE49-F238E27FC236}">
                <a16:creationId xmlns:a16="http://schemas.microsoft.com/office/drawing/2014/main" id="{47486A71-811F-AC1F-E210-03EEB301D9BA}"/>
              </a:ext>
            </a:extLst>
          </p:cNvPr>
          <p:cNvSpPr txBox="1"/>
          <p:nvPr/>
        </p:nvSpPr>
        <p:spPr>
          <a:xfrm>
            <a:off x="1917341" y="2762160"/>
            <a:ext cx="2140417" cy="707886"/>
          </a:xfrm>
          <a:prstGeom prst="rect">
            <a:avLst/>
          </a:prstGeom>
          <a:noFill/>
        </p:spPr>
        <p:txBody>
          <a:bodyPr wrap="square">
            <a:spAutoFit/>
          </a:bodyPr>
          <a:lstStyle/>
          <a:p>
            <a:r>
              <a:rPr lang="en-US" sz="4000" dirty="0">
                <a:latin typeface="Gotham Condensed Ultra" pitchFamily="2" charset="0"/>
              </a:rPr>
              <a:t>STRATEGY</a:t>
            </a:r>
          </a:p>
        </p:txBody>
      </p:sp>
      <p:pic>
        <p:nvPicPr>
          <p:cNvPr id="6177" name="Picture 6176" descr="A person in a military uniform&#10;&#10;Description automatically generated">
            <a:extLst>
              <a:ext uri="{FF2B5EF4-FFF2-40B4-BE49-F238E27FC236}">
                <a16:creationId xmlns:a16="http://schemas.microsoft.com/office/drawing/2014/main" id="{34C0A0DC-069E-A80F-34CE-4676913C2D13}"/>
              </a:ext>
            </a:extLst>
          </p:cNvPr>
          <p:cNvPicPr>
            <a:picLocks noChangeAspect="1"/>
          </p:cNvPicPr>
          <p:nvPr/>
        </p:nvPicPr>
        <p:blipFill>
          <a:blip r:embed="rId3"/>
          <a:stretch>
            <a:fillRect/>
          </a:stretch>
        </p:blipFill>
        <p:spPr>
          <a:xfrm>
            <a:off x="6256803" y="3375512"/>
            <a:ext cx="3715934" cy="2542481"/>
          </a:xfrm>
          <a:custGeom>
            <a:avLst/>
            <a:gdLst>
              <a:gd name="connsiteX0" fmla="*/ 0 w 3715934"/>
              <a:gd name="connsiteY0" fmla="*/ 0 h 2542481"/>
              <a:gd name="connsiteX1" fmla="*/ 419370 w 3715934"/>
              <a:gd name="connsiteY1" fmla="*/ 0 h 2542481"/>
              <a:gd name="connsiteX2" fmla="*/ 1024536 w 3715934"/>
              <a:gd name="connsiteY2" fmla="*/ 0 h 2542481"/>
              <a:gd name="connsiteX3" fmla="*/ 1592543 w 3715934"/>
              <a:gd name="connsiteY3" fmla="*/ 0 h 2542481"/>
              <a:gd name="connsiteX4" fmla="*/ 2011913 w 3715934"/>
              <a:gd name="connsiteY4" fmla="*/ 0 h 2542481"/>
              <a:gd name="connsiteX5" fmla="*/ 2505601 w 3715934"/>
              <a:gd name="connsiteY5" fmla="*/ 0 h 2542481"/>
              <a:gd name="connsiteX6" fmla="*/ 3110768 w 3715934"/>
              <a:gd name="connsiteY6" fmla="*/ 0 h 2542481"/>
              <a:gd name="connsiteX7" fmla="*/ 3715934 w 3715934"/>
              <a:gd name="connsiteY7" fmla="*/ 0 h 2542481"/>
              <a:gd name="connsiteX8" fmla="*/ 3715934 w 3715934"/>
              <a:gd name="connsiteY8" fmla="*/ 533921 h 2542481"/>
              <a:gd name="connsiteX9" fmla="*/ 3715934 w 3715934"/>
              <a:gd name="connsiteY9" fmla="*/ 966143 h 2542481"/>
              <a:gd name="connsiteX10" fmla="*/ 3715934 w 3715934"/>
              <a:gd name="connsiteY10" fmla="*/ 1423789 h 2542481"/>
              <a:gd name="connsiteX11" fmla="*/ 3715934 w 3715934"/>
              <a:gd name="connsiteY11" fmla="*/ 1957710 h 2542481"/>
              <a:gd name="connsiteX12" fmla="*/ 3715934 w 3715934"/>
              <a:gd name="connsiteY12" fmla="*/ 2542481 h 2542481"/>
              <a:gd name="connsiteX13" fmla="*/ 3296564 w 3715934"/>
              <a:gd name="connsiteY13" fmla="*/ 2542481 h 2542481"/>
              <a:gd name="connsiteX14" fmla="*/ 2877195 w 3715934"/>
              <a:gd name="connsiteY14" fmla="*/ 2542481 h 2542481"/>
              <a:gd name="connsiteX15" fmla="*/ 2309188 w 3715934"/>
              <a:gd name="connsiteY15" fmla="*/ 2542481 h 2542481"/>
              <a:gd name="connsiteX16" fmla="*/ 1889818 w 3715934"/>
              <a:gd name="connsiteY16" fmla="*/ 2542481 h 2542481"/>
              <a:gd name="connsiteX17" fmla="*/ 1358970 w 3715934"/>
              <a:gd name="connsiteY17" fmla="*/ 2542481 h 2542481"/>
              <a:gd name="connsiteX18" fmla="*/ 902441 w 3715934"/>
              <a:gd name="connsiteY18" fmla="*/ 2542481 h 2542481"/>
              <a:gd name="connsiteX19" fmla="*/ 0 w 3715934"/>
              <a:gd name="connsiteY19" fmla="*/ 2542481 h 2542481"/>
              <a:gd name="connsiteX20" fmla="*/ 0 w 3715934"/>
              <a:gd name="connsiteY20" fmla="*/ 2033985 h 2542481"/>
              <a:gd name="connsiteX21" fmla="*/ 0 w 3715934"/>
              <a:gd name="connsiteY21" fmla="*/ 1474639 h 2542481"/>
              <a:gd name="connsiteX22" fmla="*/ 0 w 3715934"/>
              <a:gd name="connsiteY22" fmla="*/ 991568 h 2542481"/>
              <a:gd name="connsiteX23" fmla="*/ 0 w 3715934"/>
              <a:gd name="connsiteY23" fmla="*/ 508496 h 2542481"/>
              <a:gd name="connsiteX24" fmla="*/ 0 w 3715934"/>
              <a:gd name="connsiteY24" fmla="*/ 0 h 254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15934" h="2542481" fill="none" extrusionOk="0">
                <a:moveTo>
                  <a:pt x="0" y="0"/>
                </a:moveTo>
                <a:cubicBezTo>
                  <a:pt x="98314" y="-4186"/>
                  <a:pt x="322291" y="2108"/>
                  <a:pt x="419370" y="0"/>
                </a:cubicBezTo>
                <a:cubicBezTo>
                  <a:pt x="516449" y="-2108"/>
                  <a:pt x="885837" y="50290"/>
                  <a:pt x="1024536" y="0"/>
                </a:cubicBezTo>
                <a:cubicBezTo>
                  <a:pt x="1163235" y="-50290"/>
                  <a:pt x="1470873" y="37882"/>
                  <a:pt x="1592543" y="0"/>
                </a:cubicBezTo>
                <a:cubicBezTo>
                  <a:pt x="1714213" y="-37882"/>
                  <a:pt x="1828589" y="46464"/>
                  <a:pt x="2011913" y="0"/>
                </a:cubicBezTo>
                <a:cubicBezTo>
                  <a:pt x="2195237" y="-46464"/>
                  <a:pt x="2296830" y="30679"/>
                  <a:pt x="2505601" y="0"/>
                </a:cubicBezTo>
                <a:cubicBezTo>
                  <a:pt x="2714372" y="-30679"/>
                  <a:pt x="2951291" y="29638"/>
                  <a:pt x="3110768" y="0"/>
                </a:cubicBezTo>
                <a:cubicBezTo>
                  <a:pt x="3270245" y="-29638"/>
                  <a:pt x="3512033" y="31104"/>
                  <a:pt x="3715934" y="0"/>
                </a:cubicBezTo>
                <a:cubicBezTo>
                  <a:pt x="3760305" y="198697"/>
                  <a:pt x="3699423" y="313242"/>
                  <a:pt x="3715934" y="533921"/>
                </a:cubicBezTo>
                <a:cubicBezTo>
                  <a:pt x="3732445" y="754600"/>
                  <a:pt x="3667296" y="859077"/>
                  <a:pt x="3715934" y="966143"/>
                </a:cubicBezTo>
                <a:cubicBezTo>
                  <a:pt x="3764572" y="1073209"/>
                  <a:pt x="3680254" y="1257597"/>
                  <a:pt x="3715934" y="1423789"/>
                </a:cubicBezTo>
                <a:cubicBezTo>
                  <a:pt x="3751614" y="1589981"/>
                  <a:pt x="3675001" y="1715003"/>
                  <a:pt x="3715934" y="1957710"/>
                </a:cubicBezTo>
                <a:cubicBezTo>
                  <a:pt x="3756867" y="2200417"/>
                  <a:pt x="3702922" y="2424232"/>
                  <a:pt x="3715934" y="2542481"/>
                </a:cubicBezTo>
                <a:cubicBezTo>
                  <a:pt x="3608535" y="2579178"/>
                  <a:pt x="3466098" y="2511212"/>
                  <a:pt x="3296564" y="2542481"/>
                </a:cubicBezTo>
                <a:cubicBezTo>
                  <a:pt x="3127030" y="2573750"/>
                  <a:pt x="3079111" y="2520184"/>
                  <a:pt x="2877195" y="2542481"/>
                </a:cubicBezTo>
                <a:cubicBezTo>
                  <a:pt x="2675279" y="2564778"/>
                  <a:pt x="2543388" y="2486149"/>
                  <a:pt x="2309188" y="2542481"/>
                </a:cubicBezTo>
                <a:cubicBezTo>
                  <a:pt x="2074988" y="2598813"/>
                  <a:pt x="2084682" y="2510927"/>
                  <a:pt x="1889818" y="2542481"/>
                </a:cubicBezTo>
                <a:cubicBezTo>
                  <a:pt x="1694954" y="2574035"/>
                  <a:pt x="1565090" y="2530824"/>
                  <a:pt x="1358970" y="2542481"/>
                </a:cubicBezTo>
                <a:cubicBezTo>
                  <a:pt x="1152850" y="2554138"/>
                  <a:pt x="1040453" y="2530863"/>
                  <a:pt x="902441" y="2542481"/>
                </a:cubicBezTo>
                <a:cubicBezTo>
                  <a:pt x="764429" y="2554099"/>
                  <a:pt x="263424" y="2517601"/>
                  <a:pt x="0" y="2542481"/>
                </a:cubicBezTo>
                <a:cubicBezTo>
                  <a:pt x="-27861" y="2411455"/>
                  <a:pt x="52799" y="2144271"/>
                  <a:pt x="0" y="2033985"/>
                </a:cubicBezTo>
                <a:cubicBezTo>
                  <a:pt x="-52799" y="1923699"/>
                  <a:pt x="27316" y="1753492"/>
                  <a:pt x="0" y="1474639"/>
                </a:cubicBezTo>
                <a:cubicBezTo>
                  <a:pt x="-27316" y="1195786"/>
                  <a:pt x="42598" y="1116061"/>
                  <a:pt x="0" y="991568"/>
                </a:cubicBezTo>
                <a:cubicBezTo>
                  <a:pt x="-42598" y="867075"/>
                  <a:pt x="55870" y="725095"/>
                  <a:pt x="0" y="508496"/>
                </a:cubicBezTo>
                <a:cubicBezTo>
                  <a:pt x="-55870" y="291897"/>
                  <a:pt x="1537" y="185167"/>
                  <a:pt x="0" y="0"/>
                </a:cubicBezTo>
                <a:close/>
              </a:path>
              <a:path w="3715934" h="2542481" stroke="0" extrusionOk="0">
                <a:moveTo>
                  <a:pt x="0" y="0"/>
                </a:moveTo>
                <a:cubicBezTo>
                  <a:pt x="190645" y="-2838"/>
                  <a:pt x="371404" y="10426"/>
                  <a:pt x="493688" y="0"/>
                </a:cubicBezTo>
                <a:cubicBezTo>
                  <a:pt x="615972" y="-10426"/>
                  <a:pt x="783824" y="32247"/>
                  <a:pt x="913058" y="0"/>
                </a:cubicBezTo>
                <a:cubicBezTo>
                  <a:pt x="1042292" y="-32247"/>
                  <a:pt x="1276246" y="51781"/>
                  <a:pt x="1518224" y="0"/>
                </a:cubicBezTo>
                <a:cubicBezTo>
                  <a:pt x="1760202" y="-51781"/>
                  <a:pt x="1840133" y="26131"/>
                  <a:pt x="2011913" y="0"/>
                </a:cubicBezTo>
                <a:cubicBezTo>
                  <a:pt x="2183693" y="-26131"/>
                  <a:pt x="2287647" y="1071"/>
                  <a:pt x="2505601" y="0"/>
                </a:cubicBezTo>
                <a:cubicBezTo>
                  <a:pt x="2723555" y="-1071"/>
                  <a:pt x="2882413" y="23518"/>
                  <a:pt x="3110768" y="0"/>
                </a:cubicBezTo>
                <a:cubicBezTo>
                  <a:pt x="3339123" y="-23518"/>
                  <a:pt x="3541560" y="8537"/>
                  <a:pt x="3715934" y="0"/>
                </a:cubicBezTo>
                <a:cubicBezTo>
                  <a:pt x="3757268" y="264366"/>
                  <a:pt x="3685059" y="351638"/>
                  <a:pt x="3715934" y="559346"/>
                </a:cubicBezTo>
                <a:cubicBezTo>
                  <a:pt x="3746809" y="767054"/>
                  <a:pt x="3702917" y="804054"/>
                  <a:pt x="3715934" y="1016992"/>
                </a:cubicBezTo>
                <a:cubicBezTo>
                  <a:pt x="3728951" y="1229930"/>
                  <a:pt x="3681401" y="1351558"/>
                  <a:pt x="3715934" y="1474639"/>
                </a:cubicBezTo>
                <a:cubicBezTo>
                  <a:pt x="3750467" y="1597720"/>
                  <a:pt x="3678765" y="1838254"/>
                  <a:pt x="3715934" y="1983135"/>
                </a:cubicBezTo>
                <a:cubicBezTo>
                  <a:pt x="3753103" y="2128016"/>
                  <a:pt x="3659074" y="2291975"/>
                  <a:pt x="3715934" y="2542481"/>
                </a:cubicBezTo>
                <a:cubicBezTo>
                  <a:pt x="3629766" y="2568432"/>
                  <a:pt x="3453548" y="2498765"/>
                  <a:pt x="3296564" y="2542481"/>
                </a:cubicBezTo>
                <a:cubicBezTo>
                  <a:pt x="3139580" y="2586197"/>
                  <a:pt x="2926939" y="2483181"/>
                  <a:pt x="2691398" y="2542481"/>
                </a:cubicBezTo>
                <a:cubicBezTo>
                  <a:pt x="2455857" y="2601781"/>
                  <a:pt x="2419199" y="2528747"/>
                  <a:pt x="2234869" y="2542481"/>
                </a:cubicBezTo>
                <a:cubicBezTo>
                  <a:pt x="2050539" y="2556215"/>
                  <a:pt x="1886911" y="2531793"/>
                  <a:pt x="1704021" y="2542481"/>
                </a:cubicBezTo>
                <a:cubicBezTo>
                  <a:pt x="1521131" y="2553169"/>
                  <a:pt x="1354498" y="2529279"/>
                  <a:pt x="1098855" y="2542481"/>
                </a:cubicBezTo>
                <a:cubicBezTo>
                  <a:pt x="843212" y="2555683"/>
                  <a:pt x="746961" y="2483972"/>
                  <a:pt x="568007" y="2542481"/>
                </a:cubicBezTo>
                <a:cubicBezTo>
                  <a:pt x="389053" y="2600990"/>
                  <a:pt x="202939" y="2513462"/>
                  <a:pt x="0" y="2542481"/>
                </a:cubicBezTo>
                <a:cubicBezTo>
                  <a:pt x="-46488" y="2336129"/>
                  <a:pt x="8431" y="2216416"/>
                  <a:pt x="0" y="2084834"/>
                </a:cubicBezTo>
                <a:cubicBezTo>
                  <a:pt x="-8431" y="1953252"/>
                  <a:pt x="52775" y="1743744"/>
                  <a:pt x="0" y="1601763"/>
                </a:cubicBezTo>
                <a:cubicBezTo>
                  <a:pt x="-52775" y="1459782"/>
                  <a:pt x="55451" y="1176117"/>
                  <a:pt x="0" y="1042417"/>
                </a:cubicBezTo>
                <a:cubicBezTo>
                  <a:pt x="-55451" y="908717"/>
                  <a:pt x="24638" y="758614"/>
                  <a:pt x="0" y="533921"/>
                </a:cubicBezTo>
                <a:cubicBezTo>
                  <a:pt x="-24638" y="309228"/>
                  <a:pt x="9390" y="159259"/>
                  <a:pt x="0" y="0"/>
                </a:cubicBezTo>
                <a:close/>
              </a:path>
            </a:pathLst>
          </a:custGeom>
          <a:ln w="139700" cmpd="thinThick">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a:effectLst>
            <a:outerShdw blurRad="50800" dist="38100" dir="8100000" algn="tr" rotWithShape="0">
              <a:prstClr val="black">
                <a:alpha val="40000"/>
              </a:prstClr>
            </a:outerShdw>
          </a:effectLst>
        </p:spPr>
      </p:pic>
      <p:grpSp>
        <p:nvGrpSpPr>
          <p:cNvPr id="46" name="Group 45">
            <a:extLst>
              <a:ext uri="{FF2B5EF4-FFF2-40B4-BE49-F238E27FC236}">
                <a16:creationId xmlns:a16="http://schemas.microsoft.com/office/drawing/2014/main" id="{ADB47444-9E84-86C1-B0C7-8BB78801AB10}"/>
              </a:ext>
            </a:extLst>
          </p:cNvPr>
          <p:cNvGrpSpPr/>
          <p:nvPr/>
        </p:nvGrpSpPr>
        <p:grpSpPr>
          <a:xfrm>
            <a:off x="2870898" y="1244474"/>
            <a:ext cx="1512000" cy="1512000"/>
            <a:chOff x="3961617" y="1175110"/>
            <a:chExt cx="1512000" cy="1512000"/>
          </a:xfrm>
        </p:grpSpPr>
        <p:sp>
          <p:nvSpPr>
            <p:cNvPr id="15" name="Connector 14">
              <a:extLst>
                <a:ext uri="{FF2B5EF4-FFF2-40B4-BE49-F238E27FC236}">
                  <a16:creationId xmlns:a16="http://schemas.microsoft.com/office/drawing/2014/main" id="{38047AC8-6189-D6F2-86ED-111598EA7E7B}"/>
                </a:ext>
              </a:extLst>
            </p:cNvPr>
            <p:cNvSpPr/>
            <p:nvPr/>
          </p:nvSpPr>
          <p:spPr>
            <a:xfrm>
              <a:off x="3961617" y="1175110"/>
              <a:ext cx="1512000" cy="1512000"/>
            </a:xfrm>
            <a:prstGeom prst="flowChartConnector">
              <a:avLst/>
            </a:prstGeom>
            <a:pattFill prst="pct90">
              <a:fgClr>
                <a:srgbClr val="FFC000"/>
              </a:fgClr>
              <a:bgClr>
                <a:schemeClr val="bg1"/>
              </a:bgClr>
            </a:patt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67F818ED-22D0-E27B-B031-6A0FB8A9F140}"/>
                </a:ext>
              </a:extLst>
            </p:cNvPr>
            <p:cNvSpPr txBox="1"/>
            <p:nvPr/>
          </p:nvSpPr>
          <p:spPr>
            <a:xfrm>
              <a:off x="4057624" y="1372061"/>
              <a:ext cx="1331757" cy="369332"/>
            </a:xfrm>
            <a:prstGeom prst="rect">
              <a:avLst/>
            </a:prstGeom>
            <a:noFill/>
          </p:spPr>
          <p:txBody>
            <a:bodyPr wrap="square">
              <a:spAutoFit/>
            </a:bodyPr>
            <a:lstStyle/>
            <a:p>
              <a:pPr algn="ctr"/>
              <a:r>
                <a:rPr lang="en-US" sz="1800" dirty="0">
                  <a:latin typeface="Gotham Medium" pitchFamily="2" charset="0"/>
                  <a:cs typeface="Gotham Medium" pitchFamily="2" charset="0"/>
                </a:rPr>
                <a:t>BUDGET</a:t>
              </a:r>
              <a:endParaRPr lang="en-US" dirty="0"/>
            </a:p>
          </p:txBody>
        </p:sp>
        <p:pic>
          <p:nvPicPr>
            <p:cNvPr id="16" name="Picture 15">
              <a:extLst>
                <a:ext uri="{FF2B5EF4-FFF2-40B4-BE49-F238E27FC236}">
                  <a16:creationId xmlns:a16="http://schemas.microsoft.com/office/drawing/2014/main" id="{6A41B87E-95B2-5898-0248-593238382FD9}"/>
                </a:ext>
              </a:extLst>
            </p:cNvPr>
            <p:cNvPicPr>
              <a:picLocks noChangeAspect="1"/>
            </p:cNvPicPr>
            <p:nvPr/>
          </p:nvPicPr>
          <p:blipFill>
            <a:blip r:embed="rId4"/>
            <a:srcRect l="31199" t="22083" r="27631" b="34144"/>
            <a:stretch/>
          </p:blipFill>
          <p:spPr>
            <a:xfrm>
              <a:off x="4367618" y="1725457"/>
              <a:ext cx="699997" cy="853079"/>
            </a:xfrm>
            <a:prstGeom prst="rect">
              <a:avLst/>
            </a:prstGeom>
          </p:spPr>
        </p:pic>
      </p:grpSp>
      <p:grpSp>
        <p:nvGrpSpPr>
          <p:cNvPr id="47" name="Group 46">
            <a:extLst>
              <a:ext uri="{FF2B5EF4-FFF2-40B4-BE49-F238E27FC236}">
                <a16:creationId xmlns:a16="http://schemas.microsoft.com/office/drawing/2014/main" id="{AE25F88F-1890-7348-75E7-C92FA52983FE}"/>
              </a:ext>
            </a:extLst>
          </p:cNvPr>
          <p:cNvGrpSpPr/>
          <p:nvPr/>
        </p:nvGrpSpPr>
        <p:grpSpPr>
          <a:xfrm>
            <a:off x="1184530" y="1285074"/>
            <a:ext cx="1512000" cy="1512000"/>
            <a:chOff x="1504373" y="1212859"/>
            <a:chExt cx="1512000" cy="1512000"/>
          </a:xfrm>
        </p:grpSpPr>
        <p:sp>
          <p:nvSpPr>
            <p:cNvPr id="5" name="Connector 4">
              <a:extLst>
                <a:ext uri="{FF2B5EF4-FFF2-40B4-BE49-F238E27FC236}">
                  <a16:creationId xmlns:a16="http://schemas.microsoft.com/office/drawing/2014/main" id="{28535931-2CCB-48BB-F131-91D8E96BAAFA}"/>
                </a:ext>
              </a:extLst>
            </p:cNvPr>
            <p:cNvSpPr/>
            <p:nvPr/>
          </p:nvSpPr>
          <p:spPr>
            <a:xfrm>
              <a:off x="1504373" y="1212859"/>
              <a:ext cx="1512000" cy="1512000"/>
            </a:xfrm>
            <a:prstGeom prst="flowChartConnector">
              <a:avLst/>
            </a:prstGeom>
            <a:pattFill prst="pct90">
              <a:fgClr>
                <a:schemeClr val="accent1"/>
              </a:fgClr>
              <a:bgClr>
                <a:schemeClr val="bg1"/>
              </a:bgClr>
            </a:patt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74C0AC3C-48A8-A044-411E-71F66FD1957D}"/>
                </a:ext>
              </a:extLst>
            </p:cNvPr>
            <p:cNvPicPr>
              <a:picLocks noChangeAspect="1"/>
            </p:cNvPicPr>
            <p:nvPr/>
          </p:nvPicPr>
          <p:blipFill>
            <a:blip r:embed="rId5"/>
            <a:stretch>
              <a:fillRect/>
            </a:stretch>
          </p:blipFill>
          <p:spPr>
            <a:xfrm>
              <a:off x="1630726" y="2001463"/>
              <a:ext cx="1300084" cy="417884"/>
            </a:xfrm>
            <a:prstGeom prst="rect">
              <a:avLst/>
            </a:prstGeom>
          </p:spPr>
        </p:pic>
        <p:sp>
          <p:nvSpPr>
            <p:cNvPr id="30" name="TextBox 29">
              <a:extLst>
                <a:ext uri="{FF2B5EF4-FFF2-40B4-BE49-F238E27FC236}">
                  <a16:creationId xmlns:a16="http://schemas.microsoft.com/office/drawing/2014/main" id="{E2B75DD7-573B-319E-ED4B-DCDD13B10C14}"/>
                </a:ext>
              </a:extLst>
            </p:cNvPr>
            <p:cNvSpPr txBox="1"/>
            <p:nvPr/>
          </p:nvSpPr>
          <p:spPr>
            <a:xfrm>
              <a:off x="1526590" y="1570360"/>
              <a:ext cx="1473581" cy="307777"/>
            </a:xfrm>
            <a:prstGeom prst="rect">
              <a:avLst/>
            </a:prstGeom>
            <a:noFill/>
          </p:spPr>
          <p:txBody>
            <a:bodyPr wrap="square">
              <a:spAutoFit/>
            </a:bodyPr>
            <a:lstStyle/>
            <a:p>
              <a:pPr algn="ctr"/>
              <a:r>
                <a:rPr lang="en-US" sz="1400" dirty="0">
                  <a:solidFill>
                    <a:schemeClr val="bg1"/>
                  </a:solidFill>
                  <a:latin typeface="Gotham Medium" pitchFamily="2" charset="0"/>
                  <a:cs typeface="Gotham Medium" pitchFamily="2" charset="0"/>
                </a:rPr>
                <a:t>OBJECTIVES</a:t>
              </a:r>
              <a:endParaRPr lang="en-US" dirty="0">
                <a:solidFill>
                  <a:schemeClr val="bg1"/>
                </a:solidFill>
              </a:endParaRPr>
            </a:p>
          </p:txBody>
        </p:sp>
      </p:grpSp>
      <p:sp>
        <p:nvSpPr>
          <p:cNvPr id="14" name="TextBox 13">
            <a:extLst>
              <a:ext uri="{FF2B5EF4-FFF2-40B4-BE49-F238E27FC236}">
                <a16:creationId xmlns:a16="http://schemas.microsoft.com/office/drawing/2014/main" id="{53495D59-FAAA-EE4A-8151-1435C6CD642C}"/>
              </a:ext>
            </a:extLst>
          </p:cNvPr>
          <p:cNvSpPr txBox="1"/>
          <p:nvPr/>
        </p:nvSpPr>
        <p:spPr>
          <a:xfrm>
            <a:off x="-3912780" y="-2126512"/>
            <a:ext cx="786808" cy="1862048"/>
          </a:xfrm>
          <a:prstGeom prst="rect">
            <a:avLst/>
          </a:prstGeom>
          <a:noFill/>
        </p:spPr>
        <p:txBody>
          <a:bodyPr wrap="square" rtlCol="0">
            <a:spAutoFit/>
          </a:bodyPr>
          <a:lstStyle/>
          <a:p>
            <a:r>
              <a:rPr lang="en-US" sz="11500" dirty="0">
                <a:latin typeface="Gotham Medium" pitchFamily="2" charset="0"/>
                <a:cs typeface="Gotham Medium" pitchFamily="2" charset="0"/>
              </a:rPr>
              <a:t>$</a:t>
            </a:r>
          </a:p>
        </p:txBody>
      </p:sp>
      <p:sp>
        <p:nvSpPr>
          <p:cNvPr id="17" name="Connector 16">
            <a:extLst>
              <a:ext uri="{FF2B5EF4-FFF2-40B4-BE49-F238E27FC236}">
                <a16:creationId xmlns:a16="http://schemas.microsoft.com/office/drawing/2014/main" id="{DC056886-FA3B-867B-38FD-2FA8BFC82048}"/>
              </a:ext>
            </a:extLst>
          </p:cNvPr>
          <p:cNvSpPr/>
          <p:nvPr/>
        </p:nvSpPr>
        <p:spPr>
          <a:xfrm>
            <a:off x="-5018568" y="674832"/>
            <a:ext cx="1440000" cy="1440000"/>
          </a:xfrm>
          <a:prstGeom prst="flowChartConnector">
            <a:avLst/>
          </a:prstGeom>
          <a:solidFill>
            <a:srgbClr val="FFC0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nector 17">
            <a:extLst>
              <a:ext uri="{FF2B5EF4-FFF2-40B4-BE49-F238E27FC236}">
                <a16:creationId xmlns:a16="http://schemas.microsoft.com/office/drawing/2014/main" id="{2DB741ED-93E8-445F-B5E6-221994F9FEA1}"/>
              </a:ext>
            </a:extLst>
          </p:cNvPr>
          <p:cNvSpPr/>
          <p:nvPr/>
        </p:nvSpPr>
        <p:spPr>
          <a:xfrm>
            <a:off x="-3459507" y="674832"/>
            <a:ext cx="1440000" cy="1440000"/>
          </a:xfrm>
          <a:prstGeom prst="flowChartConnector">
            <a:avLst/>
          </a:prstGeom>
          <a:solidFill>
            <a:srgbClr val="FF00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nector 18">
            <a:extLst>
              <a:ext uri="{FF2B5EF4-FFF2-40B4-BE49-F238E27FC236}">
                <a16:creationId xmlns:a16="http://schemas.microsoft.com/office/drawing/2014/main" id="{BE92D159-85BA-53CB-810C-A14409AF1652}"/>
              </a:ext>
            </a:extLst>
          </p:cNvPr>
          <p:cNvSpPr/>
          <p:nvPr/>
        </p:nvSpPr>
        <p:spPr>
          <a:xfrm>
            <a:off x="-6597731" y="674832"/>
            <a:ext cx="1440000" cy="1440000"/>
          </a:xfrm>
          <a:prstGeom prst="flowChartConnector">
            <a:avLst/>
          </a:prstGeom>
          <a:solidFill>
            <a:srgbClr val="00B05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angle 24">
            <a:extLst>
              <a:ext uri="{FF2B5EF4-FFF2-40B4-BE49-F238E27FC236}">
                <a16:creationId xmlns:a16="http://schemas.microsoft.com/office/drawing/2014/main" id="{68A532E0-ED6B-F9F1-5A10-3CDEFACF64DD}"/>
              </a:ext>
            </a:extLst>
          </p:cNvPr>
          <p:cNvSpPr/>
          <p:nvPr/>
        </p:nvSpPr>
        <p:spPr>
          <a:xfrm>
            <a:off x="-4524093" y="3019946"/>
            <a:ext cx="420057" cy="340500"/>
          </a:xfrm>
          <a:prstGeom prst="triangle">
            <a:avLst/>
          </a:prstGeom>
          <a:solidFill>
            <a:schemeClr val="tx1"/>
          </a:solidFill>
          <a:ln w="127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side Corner of Rectangle 32">
            <a:extLst>
              <a:ext uri="{FF2B5EF4-FFF2-40B4-BE49-F238E27FC236}">
                <a16:creationId xmlns:a16="http://schemas.microsoft.com/office/drawing/2014/main" id="{73BEF7F2-0182-025D-D2DC-E9809B0C6440}"/>
              </a:ext>
            </a:extLst>
          </p:cNvPr>
          <p:cNvSpPr/>
          <p:nvPr/>
        </p:nvSpPr>
        <p:spPr>
          <a:xfrm>
            <a:off x="-6532104" y="-1073666"/>
            <a:ext cx="1308746" cy="991761"/>
          </a:xfrm>
          <a:prstGeom prst="round2SameRect">
            <a:avLst>
              <a:gd name="adj1" fmla="val 50000"/>
              <a:gd name="adj2" fmla="val 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onnector 33">
            <a:extLst>
              <a:ext uri="{FF2B5EF4-FFF2-40B4-BE49-F238E27FC236}">
                <a16:creationId xmlns:a16="http://schemas.microsoft.com/office/drawing/2014/main" id="{994E59F4-5CB4-C024-ABA3-B14895BB05DC}"/>
              </a:ext>
            </a:extLst>
          </p:cNvPr>
          <p:cNvSpPr/>
          <p:nvPr/>
        </p:nvSpPr>
        <p:spPr>
          <a:xfrm>
            <a:off x="-6373473" y="-1830404"/>
            <a:ext cx="1056005" cy="991761"/>
          </a:xfrm>
          <a:prstGeom prst="flowChartConnector">
            <a:avLst/>
          </a:prstGeom>
          <a:solidFill>
            <a:schemeClr val="tx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6308F3C2-B0A4-E8EB-FB05-BE5FCC954F8C}"/>
              </a:ext>
            </a:extLst>
          </p:cNvPr>
          <p:cNvPicPr>
            <a:picLocks noChangeAspect="1"/>
          </p:cNvPicPr>
          <p:nvPr/>
        </p:nvPicPr>
        <p:blipFill>
          <a:blip r:embed="rId6"/>
          <a:stretch>
            <a:fillRect/>
          </a:stretch>
        </p:blipFill>
        <p:spPr>
          <a:xfrm>
            <a:off x="-6778624" y="2553023"/>
            <a:ext cx="620142" cy="832762"/>
          </a:xfrm>
          <a:prstGeom prst="rect">
            <a:avLst/>
          </a:prstGeom>
        </p:spPr>
      </p:pic>
      <p:sp>
        <p:nvSpPr>
          <p:cNvPr id="61" name="Connector 60">
            <a:extLst>
              <a:ext uri="{FF2B5EF4-FFF2-40B4-BE49-F238E27FC236}">
                <a16:creationId xmlns:a16="http://schemas.microsoft.com/office/drawing/2014/main" id="{CF8CBD3B-E726-3D29-ACC1-FB5FF5DAFA7D}"/>
              </a:ext>
            </a:extLst>
          </p:cNvPr>
          <p:cNvSpPr/>
          <p:nvPr/>
        </p:nvSpPr>
        <p:spPr>
          <a:xfrm>
            <a:off x="-5754064" y="2470196"/>
            <a:ext cx="1440000" cy="1440000"/>
          </a:xfrm>
          <a:prstGeom prst="flowChartConnector">
            <a:avLst/>
          </a:prstGeom>
          <a:noFill/>
          <a:ln w="1143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riangle 61">
            <a:extLst>
              <a:ext uri="{FF2B5EF4-FFF2-40B4-BE49-F238E27FC236}">
                <a16:creationId xmlns:a16="http://schemas.microsoft.com/office/drawing/2014/main" id="{F520C8A7-FF84-C07F-3CB4-0A9A05CDA712}"/>
              </a:ext>
            </a:extLst>
          </p:cNvPr>
          <p:cNvSpPr/>
          <p:nvPr/>
        </p:nvSpPr>
        <p:spPr>
          <a:xfrm rot="10800000">
            <a:off x="-5953580" y="3009716"/>
            <a:ext cx="420057" cy="340500"/>
          </a:xfrm>
          <a:prstGeom prst="triangle">
            <a:avLst/>
          </a:prstGeom>
          <a:solidFill>
            <a:schemeClr val="tx1"/>
          </a:solidFill>
          <a:ln w="127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7" name="Picture 6146">
            <a:extLst>
              <a:ext uri="{FF2B5EF4-FFF2-40B4-BE49-F238E27FC236}">
                <a16:creationId xmlns:a16="http://schemas.microsoft.com/office/drawing/2014/main" id="{CCF71FD0-8540-FFBD-E100-16001C1B8F10}"/>
              </a:ext>
            </a:extLst>
          </p:cNvPr>
          <p:cNvPicPr>
            <a:picLocks noChangeAspect="1"/>
          </p:cNvPicPr>
          <p:nvPr/>
        </p:nvPicPr>
        <p:blipFill>
          <a:blip r:embed="rId7"/>
          <a:stretch>
            <a:fillRect/>
          </a:stretch>
        </p:blipFill>
        <p:spPr>
          <a:xfrm rot="2558139">
            <a:off x="-4811722" y="-1193626"/>
            <a:ext cx="677942" cy="505375"/>
          </a:xfrm>
          <a:prstGeom prst="rect">
            <a:avLst/>
          </a:prstGeom>
        </p:spPr>
      </p:pic>
      <p:pic>
        <p:nvPicPr>
          <p:cNvPr id="6160" name="Picture 6159">
            <a:extLst>
              <a:ext uri="{FF2B5EF4-FFF2-40B4-BE49-F238E27FC236}">
                <a16:creationId xmlns:a16="http://schemas.microsoft.com/office/drawing/2014/main" id="{FEAFE6EA-0E87-D226-01EC-05F29966F6F9}"/>
              </a:ext>
            </a:extLst>
          </p:cNvPr>
          <p:cNvPicPr>
            <a:picLocks noChangeAspect="1"/>
          </p:cNvPicPr>
          <p:nvPr/>
        </p:nvPicPr>
        <p:blipFill>
          <a:blip r:embed="rId8"/>
          <a:stretch>
            <a:fillRect/>
          </a:stretch>
        </p:blipFill>
        <p:spPr>
          <a:xfrm>
            <a:off x="-4268199" y="-901421"/>
            <a:ext cx="1168400" cy="1168400"/>
          </a:xfrm>
          <a:prstGeom prst="rect">
            <a:avLst/>
          </a:prstGeom>
        </p:spPr>
      </p:pic>
      <p:sp>
        <p:nvSpPr>
          <p:cNvPr id="6161" name="Rounded Rectangle 6160">
            <a:extLst>
              <a:ext uri="{FF2B5EF4-FFF2-40B4-BE49-F238E27FC236}">
                <a16:creationId xmlns:a16="http://schemas.microsoft.com/office/drawing/2014/main" id="{383D85D2-CCF4-0354-AAC8-E8736A714B3A}"/>
              </a:ext>
            </a:extLst>
          </p:cNvPr>
          <p:cNvSpPr/>
          <p:nvPr/>
        </p:nvSpPr>
        <p:spPr>
          <a:xfrm>
            <a:off x="-2778487" y="-4169902"/>
            <a:ext cx="1416987" cy="1592867"/>
          </a:xfrm>
          <a:prstGeom prst="roundRect">
            <a:avLst>
              <a:gd name="adj" fmla="val 10617"/>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2" name="Round Same-side Corner of Rectangle 6161">
            <a:extLst>
              <a:ext uri="{FF2B5EF4-FFF2-40B4-BE49-F238E27FC236}">
                <a16:creationId xmlns:a16="http://schemas.microsoft.com/office/drawing/2014/main" id="{6D00F2BD-7F77-2F39-7648-8A1941FB0BE4}"/>
              </a:ext>
            </a:extLst>
          </p:cNvPr>
          <p:cNvSpPr/>
          <p:nvPr/>
        </p:nvSpPr>
        <p:spPr>
          <a:xfrm>
            <a:off x="-2778486" y="-4169902"/>
            <a:ext cx="1416986" cy="385302"/>
          </a:xfrm>
          <a:prstGeom prst="round2SameRect">
            <a:avLst/>
          </a:prstGeom>
          <a:solidFill>
            <a:srgbClr val="FF0000"/>
          </a:solidFill>
          <a:ln w="508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3" name="TextBox 6162">
            <a:extLst>
              <a:ext uri="{FF2B5EF4-FFF2-40B4-BE49-F238E27FC236}">
                <a16:creationId xmlns:a16="http://schemas.microsoft.com/office/drawing/2014/main" id="{800ECDB1-81D6-7297-1421-02D59D7CCB85}"/>
              </a:ext>
            </a:extLst>
          </p:cNvPr>
          <p:cNvSpPr txBox="1"/>
          <p:nvPr/>
        </p:nvSpPr>
        <p:spPr>
          <a:xfrm>
            <a:off x="-2624630" y="-2993746"/>
            <a:ext cx="1109272" cy="369332"/>
          </a:xfrm>
          <a:prstGeom prst="rect">
            <a:avLst/>
          </a:prstGeom>
          <a:noFill/>
        </p:spPr>
        <p:txBody>
          <a:bodyPr wrap="square" rtlCol="0">
            <a:spAutoFit/>
          </a:bodyPr>
          <a:lstStyle/>
          <a:p>
            <a:pPr algn="ctr"/>
            <a:r>
              <a:rPr lang="en-US" b="1" dirty="0"/>
              <a:t>October </a:t>
            </a:r>
          </a:p>
        </p:txBody>
      </p:sp>
      <p:sp>
        <p:nvSpPr>
          <p:cNvPr id="6165" name="TextBox 6164">
            <a:extLst>
              <a:ext uri="{FF2B5EF4-FFF2-40B4-BE49-F238E27FC236}">
                <a16:creationId xmlns:a16="http://schemas.microsoft.com/office/drawing/2014/main" id="{C925675E-F999-6F1F-B83C-03AC732E8649}"/>
              </a:ext>
            </a:extLst>
          </p:cNvPr>
          <p:cNvSpPr txBox="1"/>
          <p:nvPr/>
        </p:nvSpPr>
        <p:spPr>
          <a:xfrm>
            <a:off x="-2571363" y="-3853244"/>
            <a:ext cx="1056005" cy="1107996"/>
          </a:xfrm>
          <a:prstGeom prst="rect">
            <a:avLst/>
          </a:prstGeom>
          <a:noFill/>
        </p:spPr>
        <p:txBody>
          <a:bodyPr wrap="square">
            <a:spAutoFit/>
          </a:bodyPr>
          <a:lstStyle/>
          <a:p>
            <a:pPr algn="ctr"/>
            <a:r>
              <a:rPr lang="en-US" sz="6600" b="1" dirty="0"/>
              <a:t>3</a:t>
            </a:r>
          </a:p>
        </p:txBody>
      </p:sp>
      <p:pic>
        <p:nvPicPr>
          <p:cNvPr id="6170" name="Picture 6169">
            <a:extLst>
              <a:ext uri="{FF2B5EF4-FFF2-40B4-BE49-F238E27FC236}">
                <a16:creationId xmlns:a16="http://schemas.microsoft.com/office/drawing/2014/main" id="{18A8CBBD-04D6-998D-1A50-546F57AC3693}"/>
              </a:ext>
            </a:extLst>
          </p:cNvPr>
          <p:cNvPicPr>
            <a:picLocks noChangeAspect="1"/>
          </p:cNvPicPr>
          <p:nvPr/>
        </p:nvPicPr>
        <p:blipFill>
          <a:blip r:embed="rId9"/>
          <a:stretch>
            <a:fillRect/>
          </a:stretch>
        </p:blipFill>
        <p:spPr>
          <a:xfrm>
            <a:off x="-4536546" y="-98967"/>
            <a:ext cx="557686" cy="708923"/>
          </a:xfrm>
          <a:prstGeom prst="rect">
            <a:avLst/>
          </a:prstGeom>
        </p:spPr>
      </p:pic>
      <p:grpSp>
        <p:nvGrpSpPr>
          <p:cNvPr id="45" name="Group 44">
            <a:extLst>
              <a:ext uri="{FF2B5EF4-FFF2-40B4-BE49-F238E27FC236}">
                <a16:creationId xmlns:a16="http://schemas.microsoft.com/office/drawing/2014/main" id="{681EDDA0-EF68-AB9E-1F91-E889C03B5167}"/>
              </a:ext>
            </a:extLst>
          </p:cNvPr>
          <p:cNvGrpSpPr/>
          <p:nvPr/>
        </p:nvGrpSpPr>
        <p:grpSpPr>
          <a:xfrm>
            <a:off x="6243634" y="1212758"/>
            <a:ext cx="1512000" cy="1512000"/>
            <a:chOff x="3961617" y="4541203"/>
            <a:chExt cx="1512000" cy="1512000"/>
          </a:xfrm>
        </p:grpSpPr>
        <p:sp>
          <p:nvSpPr>
            <p:cNvPr id="21" name="Connector 20">
              <a:extLst>
                <a:ext uri="{FF2B5EF4-FFF2-40B4-BE49-F238E27FC236}">
                  <a16:creationId xmlns:a16="http://schemas.microsoft.com/office/drawing/2014/main" id="{05E84828-487E-8344-298B-A3346F3FBEAA}"/>
                </a:ext>
              </a:extLst>
            </p:cNvPr>
            <p:cNvSpPr/>
            <p:nvPr/>
          </p:nvSpPr>
          <p:spPr>
            <a:xfrm>
              <a:off x="3961617" y="4541203"/>
              <a:ext cx="1512000" cy="1512000"/>
            </a:xfrm>
            <a:prstGeom prst="flowChartConnector">
              <a:avLst/>
            </a:prstGeom>
            <a:pattFill prst="pct90">
              <a:fgClr>
                <a:srgbClr val="0070C0"/>
              </a:fgClr>
              <a:bgClr>
                <a:schemeClr val="bg1"/>
              </a:bgClr>
            </a:patt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F12E5AA-BF05-DE9F-C8AE-C9B78911FB58}"/>
                </a:ext>
              </a:extLst>
            </p:cNvPr>
            <p:cNvPicPr>
              <a:picLocks noChangeAspect="1"/>
            </p:cNvPicPr>
            <p:nvPr/>
          </p:nvPicPr>
          <p:blipFill>
            <a:blip r:embed="rId10">
              <a:lum bright="70000" contrast="-70000"/>
            </a:blip>
            <a:stretch>
              <a:fillRect/>
            </a:stretch>
          </p:blipFill>
          <p:spPr>
            <a:xfrm>
              <a:off x="4287510" y="5142252"/>
              <a:ext cx="860210" cy="769097"/>
            </a:xfrm>
            <a:prstGeom prst="rect">
              <a:avLst/>
            </a:prstGeom>
          </p:spPr>
        </p:pic>
        <p:sp>
          <p:nvSpPr>
            <p:cNvPr id="32" name="TextBox 31">
              <a:extLst>
                <a:ext uri="{FF2B5EF4-FFF2-40B4-BE49-F238E27FC236}">
                  <a16:creationId xmlns:a16="http://schemas.microsoft.com/office/drawing/2014/main" id="{A300C9F9-2D8E-4D9C-06F6-F2D466F4DEF5}"/>
                </a:ext>
              </a:extLst>
            </p:cNvPr>
            <p:cNvSpPr txBox="1"/>
            <p:nvPr/>
          </p:nvSpPr>
          <p:spPr>
            <a:xfrm>
              <a:off x="4051737" y="4542716"/>
              <a:ext cx="1331757" cy="646331"/>
            </a:xfrm>
            <a:prstGeom prst="rect">
              <a:avLst/>
            </a:prstGeom>
            <a:noFill/>
          </p:spPr>
          <p:txBody>
            <a:bodyPr wrap="square">
              <a:spAutoFit/>
            </a:bodyPr>
            <a:lstStyle/>
            <a:p>
              <a:pPr algn="ctr"/>
              <a:r>
                <a:rPr lang="en-US" sz="1800" dirty="0">
                  <a:solidFill>
                    <a:schemeClr val="bg1"/>
                  </a:solidFill>
                  <a:latin typeface="Gotham Medium" pitchFamily="2" charset="0"/>
                  <a:cs typeface="Gotham Medium" pitchFamily="2" charset="0"/>
                </a:rPr>
                <a:t>SITE </a:t>
              </a:r>
            </a:p>
            <a:p>
              <a:pPr algn="ctr"/>
              <a:r>
                <a:rPr lang="en-US" sz="1800" dirty="0">
                  <a:solidFill>
                    <a:schemeClr val="bg1"/>
                  </a:solidFill>
                  <a:latin typeface="Gotham Medium" pitchFamily="2" charset="0"/>
                  <a:cs typeface="Gotham Medium" pitchFamily="2" charset="0"/>
                </a:rPr>
                <a:t>MOT</a:t>
              </a:r>
              <a:endParaRPr lang="en-US" dirty="0">
                <a:solidFill>
                  <a:schemeClr val="bg1"/>
                </a:solidFill>
              </a:endParaRPr>
            </a:p>
          </p:txBody>
        </p:sp>
      </p:grpSp>
      <p:grpSp>
        <p:nvGrpSpPr>
          <p:cNvPr id="6144" name="Group 6143">
            <a:extLst>
              <a:ext uri="{FF2B5EF4-FFF2-40B4-BE49-F238E27FC236}">
                <a16:creationId xmlns:a16="http://schemas.microsoft.com/office/drawing/2014/main" id="{6B2BD9EC-5C9C-ACA6-1726-F1B9B0A5EEEC}"/>
              </a:ext>
            </a:extLst>
          </p:cNvPr>
          <p:cNvGrpSpPr/>
          <p:nvPr/>
        </p:nvGrpSpPr>
        <p:grpSpPr>
          <a:xfrm>
            <a:off x="7866007" y="1212993"/>
            <a:ext cx="1595530" cy="1512000"/>
            <a:chOff x="3919850" y="2858475"/>
            <a:chExt cx="1595530" cy="1512000"/>
          </a:xfrm>
        </p:grpSpPr>
        <p:sp>
          <p:nvSpPr>
            <p:cNvPr id="20" name="Connector 19">
              <a:extLst>
                <a:ext uri="{FF2B5EF4-FFF2-40B4-BE49-F238E27FC236}">
                  <a16:creationId xmlns:a16="http://schemas.microsoft.com/office/drawing/2014/main" id="{B8AE7ABC-5B92-CE08-EFB3-3B3D929F46F8}"/>
                </a:ext>
              </a:extLst>
            </p:cNvPr>
            <p:cNvSpPr/>
            <p:nvPr/>
          </p:nvSpPr>
          <p:spPr>
            <a:xfrm>
              <a:off x="3961617" y="2858475"/>
              <a:ext cx="1512000" cy="1512000"/>
            </a:xfrm>
            <a:prstGeom prst="flowChartConnector">
              <a:avLst/>
            </a:prstGeom>
            <a:pattFill prst="pct90">
              <a:fgClr>
                <a:srgbClr val="7030A0"/>
              </a:fgClr>
              <a:bgClr>
                <a:schemeClr val="bg1"/>
              </a:bgClr>
            </a:patt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2F0A11D6-9FFA-73CE-F30F-8DAB58ACA0EB}"/>
                </a:ext>
              </a:extLst>
            </p:cNvPr>
            <p:cNvPicPr>
              <a:picLocks noChangeAspect="1"/>
            </p:cNvPicPr>
            <p:nvPr/>
          </p:nvPicPr>
          <p:blipFill>
            <a:blip r:embed="rId7">
              <a:lum bright="70000" contrast="-70000"/>
            </a:blip>
            <a:stretch>
              <a:fillRect/>
            </a:stretch>
          </p:blipFill>
          <p:spPr>
            <a:xfrm rot="1196067">
              <a:off x="4388223" y="3797661"/>
              <a:ext cx="677942" cy="505375"/>
            </a:xfrm>
            <a:prstGeom prst="rect">
              <a:avLst/>
            </a:prstGeom>
          </p:spPr>
        </p:pic>
        <p:sp>
          <p:nvSpPr>
            <p:cNvPr id="36" name="TextBox 35">
              <a:extLst>
                <a:ext uri="{FF2B5EF4-FFF2-40B4-BE49-F238E27FC236}">
                  <a16:creationId xmlns:a16="http://schemas.microsoft.com/office/drawing/2014/main" id="{1A191582-D0EA-AF6A-3A43-521E900144D9}"/>
                </a:ext>
              </a:extLst>
            </p:cNvPr>
            <p:cNvSpPr txBox="1"/>
            <p:nvPr/>
          </p:nvSpPr>
          <p:spPr>
            <a:xfrm>
              <a:off x="3919850" y="3173397"/>
              <a:ext cx="1595530" cy="861774"/>
            </a:xfrm>
            <a:prstGeom prst="rect">
              <a:avLst/>
            </a:prstGeom>
            <a:noFill/>
          </p:spPr>
          <p:txBody>
            <a:bodyPr wrap="square">
              <a:spAutoFit/>
            </a:bodyPr>
            <a:lstStyle/>
            <a:p>
              <a:pPr algn="ctr"/>
              <a:r>
                <a:rPr lang="en-US" sz="1600" dirty="0">
                  <a:solidFill>
                    <a:schemeClr val="bg1"/>
                  </a:solidFill>
                  <a:latin typeface="Gotham Medium" pitchFamily="2" charset="0"/>
                  <a:cs typeface="Gotham Medium" pitchFamily="2" charset="0"/>
                </a:rPr>
                <a:t>TRACKING/</a:t>
              </a:r>
            </a:p>
            <a:p>
              <a:pPr algn="ctr"/>
              <a:r>
                <a:rPr lang="en-US" sz="1600" dirty="0">
                  <a:solidFill>
                    <a:schemeClr val="bg1"/>
                  </a:solidFill>
                  <a:latin typeface="Gotham Medium" pitchFamily="2" charset="0"/>
                  <a:cs typeface="Gotham Medium" pitchFamily="2" charset="0"/>
                </a:rPr>
                <a:t>FEEDBACK</a:t>
              </a:r>
            </a:p>
            <a:p>
              <a:pPr algn="ctr"/>
              <a:endParaRPr lang="en-US" sz="1600" dirty="0">
                <a:solidFill>
                  <a:schemeClr val="bg1"/>
                </a:solidFill>
              </a:endParaRPr>
            </a:p>
          </p:txBody>
        </p:sp>
      </p:grpSp>
      <p:grpSp>
        <p:nvGrpSpPr>
          <p:cNvPr id="63" name="Group 62">
            <a:extLst>
              <a:ext uri="{FF2B5EF4-FFF2-40B4-BE49-F238E27FC236}">
                <a16:creationId xmlns:a16="http://schemas.microsoft.com/office/drawing/2014/main" id="{736178A0-D59C-8EB1-381A-4CE813B99FBE}"/>
              </a:ext>
            </a:extLst>
          </p:cNvPr>
          <p:cNvGrpSpPr/>
          <p:nvPr/>
        </p:nvGrpSpPr>
        <p:grpSpPr>
          <a:xfrm>
            <a:off x="9687708" y="1209801"/>
            <a:ext cx="1512000" cy="1512000"/>
            <a:chOff x="1504373" y="2896224"/>
            <a:chExt cx="1512000" cy="1512000"/>
          </a:xfrm>
        </p:grpSpPr>
        <p:sp>
          <p:nvSpPr>
            <p:cNvPr id="11" name="Connector 10">
              <a:extLst>
                <a:ext uri="{FF2B5EF4-FFF2-40B4-BE49-F238E27FC236}">
                  <a16:creationId xmlns:a16="http://schemas.microsoft.com/office/drawing/2014/main" id="{5D09B8B8-C423-EABD-14C8-A075854B09C0}"/>
                </a:ext>
              </a:extLst>
            </p:cNvPr>
            <p:cNvSpPr/>
            <p:nvPr/>
          </p:nvSpPr>
          <p:spPr>
            <a:xfrm>
              <a:off x="1504373" y="2896224"/>
              <a:ext cx="1512000" cy="1512000"/>
            </a:xfrm>
            <a:prstGeom prst="flowChartConnector">
              <a:avLst/>
            </a:prstGeom>
            <a:pattFill prst="pct90">
              <a:fgClr>
                <a:srgbClr val="00B050"/>
              </a:fgClr>
              <a:bgClr>
                <a:schemeClr val="bg1"/>
              </a:bgClr>
            </a:patt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986BDA3-0EA1-9BEF-E3DC-6022B3A55C5D}"/>
                </a:ext>
              </a:extLst>
            </p:cNvPr>
            <p:cNvSpPr txBox="1"/>
            <p:nvPr/>
          </p:nvSpPr>
          <p:spPr>
            <a:xfrm>
              <a:off x="1705423" y="3122013"/>
              <a:ext cx="1144600" cy="369332"/>
            </a:xfrm>
            <a:prstGeom prst="rect">
              <a:avLst/>
            </a:prstGeom>
            <a:noFill/>
          </p:spPr>
          <p:txBody>
            <a:bodyPr wrap="square">
              <a:spAutoFit/>
            </a:bodyPr>
            <a:lstStyle/>
            <a:p>
              <a:r>
                <a:rPr lang="en-US" sz="1800" dirty="0">
                  <a:solidFill>
                    <a:schemeClr val="bg1"/>
                  </a:solidFill>
                  <a:latin typeface="Gotham Medium" pitchFamily="2" charset="0"/>
                  <a:cs typeface="Gotham Medium" pitchFamily="2" charset="0"/>
                </a:rPr>
                <a:t>EVENTS</a:t>
              </a:r>
              <a:endParaRPr lang="en-US" dirty="0">
                <a:solidFill>
                  <a:schemeClr val="bg1"/>
                </a:solidFill>
              </a:endParaRPr>
            </a:p>
          </p:txBody>
        </p:sp>
        <p:pic>
          <p:nvPicPr>
            <p:cNvPr id="38" name="Picture 37">
              <a:extLst>
                <a:ext uri="{FF2B5EF4-FFF2-40B4-BE49-F238E27FC236}">
                  <a16:creationId xmlns:a16="http://schemas.microsoft.com/office/drawing/2014/main" id="{DB168F2C-4FBE-FB04-0DB5-7BE1F461E8AC}"/>
                </a:ext>
              </a:extLst>
            </p:cNvPr>
            <p:cNvPicPr>
              <a:picLocks noChangeAspect="1"/>
            </p:cNvPicPr>
            <p:nvPr/>
          </p:nvPicPr>
          <p:blipFill>
            <a:blip r:embed="rId9"/>
            <a:stretch>
              <a:fillRect/>
            </a:stretch>
          </p:blipFill>
          <p:spPr>
            <a:xfrm>
              <a:off x="1981530" y="3574242"/>
              <a:ext cx="557686" cy="708923"/>
            </a:xfrm>
            <a:prstGeom prst="rect">
              <a:avLst/>
            </a:prstGeom>
          </p:spPr>
        </p:pic>
      </p:grpSp>
      <p:grpSp>
        <p:nvGrpSpPr>
          <p:cNvPr id="51" name="Group 50">
            <a:extLst>
              <a:ext uri="{FF2B5EF4-FFF2-40B4-BE49-F238E27FC236}">
                <a16:creationId xmlns:a16="http://schemas.microsoft.com/office/drawing/2014/main" id="{C31922B6-014C-5BA4-F9B4-4CF4711BD8F5}"/>
              </a:ext>
            </a:extLst>
          </p:cNvPr>
          <p:cNvGrpSpPr/>
          <p:nvPr/>
        </p:nvGrpSpPr>
        <p:grpSpPr>
          <a:xfrm>
            <a:off x="4331687" y="1210387"/>
            <a:ext cx="1969345" cy="1512000"/>
            <a:chOff x="1293036" y="4578952"/>
            <a:chExt cx="1969345" cy="1512000"/>
          </a:xfrm>
        </p:grpSpPr>
        <p:sp>
          <p:nvSpPr>
            <p:cNvPr id="13" name="Connector 12">
              <a:extLst>
                <a:ext uri="{FF2B5EF4-FFF2-40B4-BE49-F238E27FC236}">
                  <a16:creationId xmlns:a16="http://schemas.microsoft.com/office/drawing/2014/main" id="{7E2E7DBF-8D83-892C-53A2-240D69DB0F6F}"/>
                </a:ext>
              </a:extLst>
            </p:cNvPr>
            <p:cNvSpPr/>
            <p:nvPr/>
          </p:nvSpPr>
          <p:spPr>
            <a:xfrm>
              <a:off x="1504373" y="4578952"/>
              <a:ext cx="1512000" cy="1512000"/>
            </a:xfrm>
            <a:prstGeom prst="flowChartConnector">
              <a:avLst/>
            </a:prstGeom>
            <a:pattFill prst="pct90">
              <a:fgClr>
                <a:schemeClr val="accent1">
                  <a:lumMod val="20000"/>
                  <a:lumOff val="80000"/>
                </a:schemeClr>
              </a:fgClr>
              <a:bgClr>
                <a:schemeClr val="tx1"/>
              </a:bgClr>
            </a:patt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34DAD26C-D4E5-E087-BFD6-1F395C185E38}"/>
                </a:ext>
              </a:extLst>
            </p:cNvPr>
            <p:cNvPicPr>
              <a:picLocks noChangeAspect="1"/>
            </p:cNvPicPr>
            <p:nvPr/>
          </p:nvPicPr>
          <p:blipFill>
            <a:blip r:embed="rId11"/>
            <a:stretch>
              <a:fillRect/>
            </a:stretch>
          </p:blipFill>
          <p:spPr>
            <a:xfrm>
              <a:off x="1907551" y="5293858"/>
              <a:ext cx="696233" cy="649817"/>
            </a:xfrm>
            <a:prstGeom prst="rect">
              <a:avLst/>
            </a:prstGeom>
          </p:spPr>
        </p:pic>
        <p:sp>
          <p:nvSpPr>
            <p:cNvPr id="43" name="TextBox 42">
              <a:extLst>
                <a:ext uri="{FF2B5EF4-FFF2-40B4-BE49-F238E27FC236}">
                  <a16:creationId xmlns:a16="http://schemas.microsoft.com/office/drawing/2014/main" id="{8749265B-4A3F-1F42-6A56-D2A6D0EE7212}"/>
                </a:ext>
              </a:extLst>
            </p:cNvPr>
            <p:cNvSpPr txBox="1"/>
            <p:nvPr/>
          </p:nvSpPr>
          <p:spPr>
            <a:xfrm>
              <a:off x="1293036" y="4819247"/>
              <a:ext cx="1969345" cy="461665"/>
            </a:xfrm>
            <a:prstGeom prst="rect">
              <a:avLst/>
            </a:prstGeom>
            <a:noFill/>
          </p:spPr>
          <p:txBody>
            <a:bodyPr wrap="square">
              <a:spAutoFit/>
            </a:bodyPr>
            <a:lstStyle/>
            <a:p>
              <a:pPr algn="ctr"/>
              <a:r>
                <a:rPr lang="en-US" sz="1200" dirty="0">
                  <a:latin typeface="Gotham Medium" pitchFamily="2" charset="0"/>
                  <a:cs typeface="Gotham Medium" pitchFamily="2" charset="0"/>
                </a:rPr>
                <a:t>COMPETITOR</a:t>
              </a:r>
            </a:p>
            <a:p>
              <a:pPr algn="ctr"/>
              <a:r>
                <a:rPr lang="en-US" sz="1200" dirty="0">
                  <a:latin typeface="Gotham Medium" pitchFamily="2" charset="0"/>
                  <a:cs typeface="Gotham Medium" pitchFamily="2" charset="0"/>
                </a:rPr>
                <a:t>ANALSYS</a:t>
              </a:r>
              <a:endParaRPr lang="en-US" sz="1200" dirty="0"/>
            </a:p>
          </p:txBody>
        </p:sp>
      </p:grpSp>
      <p:sp>
        <p:nvSpPr>
          <p:cNvPr id="6171" name="Oval 6170">
            <a:extLst>
              <a:ext uri="{FF2B5EF4-FFF2-40B4-BE49-F238E27FC236}">
                <a16:creationId xmlns:a16="http://schemas.microsoft.com/office/drawing/2014/main" id="{B01C3B8D-561B-D3FA-8E53-08281EB9B59A}"/>
              </a:ext>
            </a:extLst>
          </p:cNvPr>
          <p:cNvSpPr/>
          <p:nvPr/>
        </p:nvSpPr>
        <p:spPr>
          <a:xfrm>
            <a:off x="14493178" y="4198904"/>
            <a:ext cx="928286" cy="823640"/>
          </a:xfrm>
          <a:prstGeom prst="ellipse">
            <a:avLst/>
          </a:prstGeom>
          <a:solidFill>
            <a:schemeClr val="bg1"/>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GB" dirty="0">
              <a:solidFill>
                <a:schemeClr val="bg1"/>
              </a:solidFill>
            </a:endParaRPr>
          </a:p>
        </p:txBody>
      </p:sp>
      <p:sp>
        <p:nvSpPr>
          <p:cNvPr id="6172" name="Oval 6171">
            <a:extLst>
              <a:ext uri="{FF2B5EF4-FFF2-40B4-BE49-F238E27FC236}">
                <a16:creationId xmlns:a16="http://schemas.microsoft.com/office/drawing/2014/main" id="{BDA255AF-70E2-B1FB-0EE2-096787BFC664}"/>
              </a:ext>
            </a:extLst>
          </p:cNvPr>
          <p:cNvSpPr/>
          <p:nvPr/>
        </p:nvSpPr>
        <p:spPr>
          <a:xfrm>
            <a:off x="15079691" y="4398631"/>
            <a:ext cx="928286" cy="823640"/>
          </a:xfrm>
          <a:prstGeom prst="ellipse">
            <a:avLst/>
          </a:prstGeom>
          <a:solidFill>
            <a:schemeClr val="bg1"/>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GB" dirty="0">
              <a:solidFill>
                <a:schemeClr val="bg1"/>
              </a:solidFill>
            </a:endParaRPr>
          </a:p>
        </p:txBody>
      </p:sp>
      <p:sp>
        <p:nvSpPr>
          <p:cNvPr id="6156" name="Rounded Rectangle 6155">
            <a:extLst>
              <a:ext uri="{FF2B5EF4-FFF2-40B4-BE49-F238E27FC236}">
                <a16:creationId xmlns:a16="http://schemas.microsoft.com/office/drawing/2014/main" id="{A4E683BF-591D-086A-E812-CA2F00591110}"/>
              </a:ext>
            </a:extLst>
          </p:cNvPr>
          <p:cNvSpPr/>
          <p:nvPr/>
        </p:nvSpPr>
        <p:spPr>
          <a:xfrm>
            <a:off x="2026444" y="4285985"/>
            <a:ext cx="3692358" cy="707886"/>
          </a:xfrm>
          <a:prstGeom prst="roundRect">
            <a:avLst>
              <a:gd name="adj" fmla="val 6153"/>
            </a:avLst>
          </a:prstGeom>
          <a:solidFill>
            <a:schemeClr val="bg1">
              <a:lumMod val="75000"/>
            </a:schemeClr>
          </a:solidFill>
          <a:ln w="6350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6" name="TextBox 6165">
            <a:extLst>
              <a:ext uri="{FF2B5EF4-FFF2-40B4-BE49-F238E27FC236}">
                <a16:creationId xmlns:a16="http://schemas.microsoft.com/office/drawing/2014/main" id="{CB5F8566-5DBD-F408-B7F9-C3B109E75316}"/>
              </a:ext>
            </a:extLst>
          </p:cNvPr>
          <p:cNvSpPr txBox="1"/>
          <p:nvPr/>
        </p:nvSpPr>
        <p:spPr>
          <a:xfrm>
            <a:off x="4193843" y="4419537"/>
            <a:ext cx="1779868" cy="461665"/>
          </a:xfrm>
          <a:prstGeom prst="rect">
            <a:avLst/>
          </a:prstGeom>
          <a:noFill/>
        </p:spPr>
        <p:txBody>
          <a:bodyPr wrap="square">
            <a:spAutoFit/>
          </a:bodyPr>
          <a:lstStyle/>
          <a:p>
            <a:r>
              <a:rPr lang="en-US" sz="2400" dirty="0">
                <a:latin typeface="Gotham Medium" pitchFamily="2" charset="0"/>
                <a:cs typeface="Gotham Medium" pitchFamily="2" charset="0"/>
              </a:rPr>
              <a:t>Channel</a:t>
            </a:r>
          </a:p>
        </p:txBody>
      </p:sp>
      <p:grpSp>
        <p:nvGrpSpPr>
          <p:cNvPr id="54" name="Group 53">
            <a:extLst>
              <a:ext uri="{FF2B5EF4-FFF2-40B4-BE49-F238E27FC236}">
                <a16:creationId xmlns:a16="http://schemas.microsoft.com/office/drawing/2014/main" id="{3416E897-418A-2289-F0BA-9D9B2B7188D5}"/>
              </a:ext>
            </a:extLst>
          </p:cNvPr>
          <p:cNvGrpSpPr/>
          <p:nvPr/>
        </p:nvGrpSpPr>
        <p:grpSpPr>
          <a:xfrm>
            <a:off x="2167610" y="4388780"/>
            <a:ext cx="657673" cy="480032"/>
            <a:chOff x="2191866" y="4987365"/>
            <a:chExt cx="948220" cy="689591"/>
          </a:xfrm>
        </p:grpSpPr>
        <p:sp>
          <p:nvSpPr>
            <p:cNvPr id="55" name="Freeform 65">
              <a:extLst>
                <a:ext uri="{FF2B5EF4-FFF2-40B4-BE49-F238E27FC236}">
                  <a16:creationId xmlns:a16="http://schemas.microsoft.com/office/drawing/2014/main" id="{B3B17A35-CE5A-E36E-F43B-28B88500E3D1}"/>
                </a:ext>
              </a:extLst>
            </p:cNvPr>
            <p:cNvSpPr>
              <a:spLocks noEditPoints="1"/>
            </p:cNvSpPr>
            <p:nvPr/>
          </p:nvSpPr>
          <p:spPr bwMode="auto">
            <a:xfrm>
              <a:off x="2332334" y="5136523"/>
              <a:ext cx="667287" cy="540433"/>
            </a:xfrm>
            <a:custGeom>
              <a:avLst/>
              <a:gdLst>
                <a:gd name="T0" fmla="*/ 1215 w 2689"/>
                <a:gd name="T1" fmla="*/ 1702 h 2174"/>
                <a:gd name="T2" fmla="*/ 969 w 2689"/>
                <a:gd name="T3" fmla="*/ 1983 h 2174"/>
                <a:gd name="T4" fmla="*/ 1418 w 2689"/>
                <a:gd name="T5" fmla="*/ 2085 h 2174"/>
                <a:gd name="T6" fmla="*/ 1764 w 2689"/>
                <a:gd name="T7" fmla="*/ 1908 h 2174"/>
                <a:gd name="T8" fmla="*/ 1481 w 2689"/>
                <a:gd name="T9" fmla="*/ 1702 h 2174"/>
                <a:gd name="T10" fmla="*/ 1390 w 2689"/>
                <a:gd name="T11" fmla="*/ 1602 h 2174"/>
                <a:gd name="T12" fmla="*/ 1238 w 2689"/>
                <a:gd name="T13" fmla="*/ 878 h 2174"/>
                <a:gd name="T14" fmla="*/ 1083 w 2689"/>
                <a:gd name="T15" fmla="*/ 1133 h 2174"/>
                <a:gd name="T16" fmla="*/ 1174 w 2689"/>
                <a:gd name="T17" fmla="*/ 1436 h 2174"/>
                <a:gd name="T18" fmla="*/ 1431 w 2689"/>
                <a:gd name="T19" fmla="*/ 1504 h 2174"/>
                <a:gd name="T20" fmla="*/ 1614 w 2689"/>
                <a:gd name="T21" fmla="*/ 1279 h 2174"/>
                <a:gd name="T22" fmla="*/ 1558 w 2689"/>
                <a:gd name="T23" fmla="*/ 962 h 2174"/>
                <a:gd name="T24" fmla="*/ 1348 w 2689"/>
                <a:gd name="T25" fmla="*/ 611 h 2174"/>
                <a:gd name="T26" fmla="*/ 900 w 2689"/>
                <a:gd name="T27" fmla="*/ 762 h 2174"/>
                <a:gd name="T28" fmla="*/ 637 w 2689"/>
                <a:gd name="T29" fmla="*/ 1143 h 2174"/>
                <a:gd name="T30" fmla="*/ 659 w 2689"/>
                <a:gd name="T31" fmla="*/ 1619 h 2174"/>
                <a:gd name="T32" fmla="*/ 884 w 2689"/>
                <a:gd name="T33" fmla="*/ 1815 h 2174"/>
                <a:gd name="T34" fmla="*/ 947 w 2689"/>
                <a:gd name="T35" fmla="*/ 1698 h 2174"/>
                <a:gd name="T36" fmla="*/ 1146 w 2689"/>
                <a:gd name="T37" fmla="*/ 1528 h 2174"/>
                <a:gd name="T38" fmla="*/ 997 w 2689"/>
                <a:gd name="T39" fmla="*/ 1235 h 2174"/>
                <a:gd name="T40" fmla="*/ 1085 w 2689"/>
                <a:gd name="T41" fmla="*/ 903 h 2174"/>
                <a:gd name="T42" fmla="*/ 1353 w 2689"/>
                <a:gd name="T43" fmla="*/ 761 h 2174"/>
                <a:gd name="T44" fmla="*/ 1619 w 2689"/>
                <a:gd name="T45" fmla="*/ 903 h 2174"/>
                <a:gd name="T46" fmla="*/ 1707 w 2689"/>
                <a:gd name="T47" fmla="*/ 1237 h 2174"/>
                <a:gd name="T48" fmla="*/ 1550 w 2689"/>
                <a:gd name="T49" fmla="*/ 1534 h 2174"/>
                <a:gd name="T50" fmla="*/ 1761 w 2689"/>
                <a:gd name="T51" fmla="*/ 1711 h 2174"/>
                <a:gd name="T52" fmla="*/ 1815 w 2689"/>
                <a:gd name="T53" fmla="*/ 1820 h 2174"/>
                <a:gd name="T54" fmla="*/ 2037 w 2689"/>
                <a:gd name="T55" fmla="*/ 1619 h 2174"/>
                <a:gd name="T56" fmla="*/ 2059 w 2689"/>
                <a:gd name="T57" fmla="*/ 1143 h 2174"/>
                <a:gd name="T58" fmla="*/ 1796 w 2689"/>
                <a:gd name="T59" fmla="*/ 762 h 2174"/>
                <a:gd name="T60" fmla="*/ 1348 w 2689"/>
                <a:gd name="T61" fmla="*/ 611 h 2174"/>
                <a:gd name="T62" fmla="*/ 1496 w 2689"/>
                <a:gd name="T63" fmla="*/ 252 h 2174"/>
                <a:gd name="T64" fmla="*/ 1424 w 2689"/>
                <a:gd name="T65" fmla="*/ 270 h 2174"/>
                <a:gd name="T66" fmla="*/ 1672 w 2689"/>
                <a:gd name="T67" fmla="*/ 590 h 2174"/>
                <a:gd name="T68" fmla="*/ 2115 w 2689"/>
                <a:gd name="T69" fmla="*/ 529 h 2174"/>
                <a:gd name="T70" fmla="*/ 2090 w 2689"/>
                <a:gd name="T71" fmla="*/ 460 h 2174"/>
                <a:gd name="T72" fmla="*/ 2396 w 2689"/>
                <a:gd name="T73" fmla="*/ 419 h 2174"/>
                <a:gd name="T74" fmla="*/ 2278 w 2689"/>
                <a:gd name="T75" fmla="*/ 689 h 2174"/>
                <a:gd name="T76" fmla="*/ 2238 w 2689"/>
                <a:gd name="T77" fmla="*/ 632 h 2174"/>
                <a:gd name="T78" fmla="*/ 2133 w 2689"/>
                <a:gd name="T79" fmla="*/ 1093 h 2174"/>
                <a:gd name="T80" fmla="*/ 2410 w 2689"/>
                <a:gd name="T81" fmla="*/ 1252 h 2174"/>
                <a:gd name="T82" fmla="*/ 2451 w 2689"/>
                <a:gd name="T83" fmla="*/ 1186 h 2174"/>
                <a:gd name="T84" fmla="*/ 2679 w 2689"/>
                <a:gd name="T85" fmla="*/ 1363 h 2174"/>
                <a:gd name="T86" fmla="*/ 2400 w 2689"/>
                <a:gd name="T87" fmla="*/ 1473 h 2174"/>
                <a:gd name="T88" fmla="*/ 2174 w 2689"/>
                <a:gd name="T89" fmla="*/ 1380 h 2174"/>
                <a:gd name="T90" fmla="*/ 1996 w 2689"/>
                <a:gd name="T91" fmla="*/ 1861 h 2174"/>
                <a:gd name="T92" fmla="*/ 1575 w 2689"/>
                <a:gd name="T93" fmla="*/ 2142 h 2174"/>
                <a:gd name="T94" fmla="*/ 1051 w 2689"/>
                <a:gd name="T95" fmla="*/ 2119 h 2174"/>
                <a:gd name="T96" fmla="*/ 659 w 2689"/>
                <a:gd name="T97" fmla="*/ 1802 h 2174"/>
                <a:gd name="T98" fmla="*/ 206 w 2689"/>
                <a:gd name="T99" fmla="*/ 1380 h 2174"/>
                <a:gd name="T100" fmla="*/ 280 w 2689"/>
                <a:gd name="T101" fmla="*/ 1487 h 2174"/>
                <a:gd name="T102" fmla="*/ 4 w 2689"/>
                <a:gd name="T103" fmla="*/ 1354 h 2174"/>
                <a:gd name="T104" fmla="*/ 250 w 2689"/>
                <a:gd name="T105" fmla="*/ 1189 h 2174"/>
                <a:gd name="T106" fmla="*/ 272 w 2689"/>
                <a:gd name="T107" fmla="*/ 1263 h 2174"/>
                <a:gd name="T108" fmla="*/ 585 w 2689"/>
                <a:gd name="T109" fmla="*/ 1036 h 2174"/>
                <a:gd name="T110" fmla="*/ 419 w 2689"/>
                <a:gd name="T111" fmla="*/ 642 h 2174"/>
                <a:gd name="T112" fmla="*/ 365 w 2689"/>
                <a:gd name="T113" fmla="*/ 682 h 2174"/>
                <a:gd name="T114" fmla="*/ 254 w 2689"/>
                <a:gd name="T115" fmla="*/ 393 h 2174"/>
                <a:gd name="T116" fmla="*/ 549 w 2689"/>
                <a:gd name="T117" fmla="*/ 445 h 2174"/>
                <a:gd name="T118" fmla="*/ 502 w 2689"/>
                <a:gd name="T119" fmla="*/ 504 h 2174"/>
                <a:gd name="T120" fmla="*/ 1084 w 2689"/>
                <a:gd name="T121" fmla="*/ 569 h 2174"/>
                <a:gd name="T122" fmla="*/ 1248 w 2689"/>
                <a:gd name="T123" fmla="*/ 296 h 2174"/>
                <a:gd name="T124" fmla="*/ 1190 w 2689"/>
                <a:gd name="T125" fmla="*/ 249 h 2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9" h="2174">
                  <a:moveTo>
                    <a:pt x="1268" y="1592"/>
                  </a:moveTo>
                  <a:lnTo>
                    <a:pt x="1268" y="1632"/>
                  </a:lnTo>
                  <a:lnTo>
                    <a:pt x="1266" y="1651"/>
                  </a:lnTo>
                  <a:lnTo>
                    <a:pt x="1259" y="1668"/>
                  </a:lnTo>
                  <a:lnTo>
                    <a:pt x="1248" y="1683"/>
                  </a:lnTo>
                  <a:lnTo>
                    <a:pt x="1233" y="1695"/>
                  </a:lnTo>
                  <a:lnTo>
                    <a:pt x="1215" y="1702"/>
                  </a:lnTo>
                  <a:lnTo>
                    <a:pt x="1007" y="1761"/>
                  </a:lnTo>
                  <a:lnTo>
                    <a:pt x="1002" y="1774"/>
                  </a:lnTo>
                  <a:lnTo>
                    <a:pt x="993" y="1792"/>
                  </a:lnTo>
                  <a:lnTo>
                    <a:pt x="981" y="1815"/>
                  </a:lnTo>
                  <a:lnTo>
                    <a:pt x="968" y="1840"/>
                  </a:lnTo>
                  <a:lnTo>
                    <a:pt x="914" y="1947"/>
                  </a:lnTo>
                  <a:lnTo>
                    <a:pt x="969" y="1983"/>
                  </a:lnTo>
                  <a:lnTo>
                    <a:pt x="1026" y="2014"/>
                  </a:lnTo>
                  <a:lnTo>
                    <a:pt x="1085" y="2040"/>
                  </a:lnTo>
                  <a:lnTo>
                    <a:pt x="1148" y="2061"/>
                  </a:lnTo>
                  <a:lnTo>
                    <a:pt x="1213" y="2076"/>
                  </a:lnTo>
                  <a:lnTo>
                    <a:pt x="1280" y="2085"/>
                  </a:lnTo>
                  <a:lnTo>
                    <a:pt x="1348" y="2089"/>
                  </a:lnTo>
                  <a:lnTo>
                    <a:pt x="1418" y="2085"/>
                  </a:lnTo>
                  <a:lnTo>
                    <a:pt x="1485" y="2076"/>
                  </a:lnTo>
                  <a:lnTo>
                    <a:pt x="1550" y="2061"/>
                  </a:lnTo>
                  <a:lnTo>
                    <a:pt x="1611" y="2040"/>
                  </a:lnTo>
                  <a:lnTo>
                    <a:pt x="1672" y="2014"/>
                  </a:lnTo>
                  <a:lnTo>
                    <a:pt x="1729" y="1983"/>
                  </a:lnTo>
                  <a:lnTo>
                    <a:pt x="1783" y="1947"/>
                  </a:lnTo>
                  <a:lnTo>
                    <a:pt x="1764" y="1908"/>
                  </a:lnTo>
                  <a:lnTo>
                    <a:pt x="1746" y="1874"/>
                  </a:lnTo>
                  <a:lnTo>
                    <a:pt x="1730" y="1842"/>
                  </a:lnTo>
                  <a:lnTo>
                    <a:pt x="1716" y="1815"/>
                  </a:lnTo>
                  <a:lnTo>
                    <a:pt x="1705" y="1792"/>
                  </a:lnTo>
                  <a:lnTo>
                    <a:pt x="1696" y="1774"/>
                  </a:lnTo>
                  <a:lnTo>
                    <a:pt x="1689" y="1761"/>
                  </a:lnTo>
                  <a:lnTo>
                    <a:pt x="1481" y="1702"/>
                  </a:lnTo>
                  <a:lnTo>
                    <a:pt x="1463" y="1695"/>
                  </a:lnTo>
                  <a:lnTo>
                    <a:pt x="1448" y="1683"/>
                  </a:lnTo>
                  <a:lnTo>
                    <a:pt x="1437" y="1668"/>
                  </a:lnTo>
                  <a:lnTo>
                    <a:pt x="1429" y="1651"/>
                  </a:lnTo>
                  <a:lnTo>
                    <a:pt x="1427" y="1632"/>
                  </a:lnTo>
                  <a:lnTo>
                    <a:pt x="1427" y="1595"/>
                  </a:lnTo>
                  <a:lnTo>
                    <a:pt x="1390" y="1602"/>
                  </a:lnTo>
                  <a:lnTo>
                    <a:pt x="1353" y="1604"/>
                  </a:lnTo>
                  <a:lnTo>
                    <a:pt x="1309" y="1601"/>
                  </a:lnTo>
                  <a:lnTo>
                    <a:pt x="1268" y="1592"/>
                  </a:lnTo>
                  <a:close/>
                  <a:moveTo>
                    <a:pt x="1353" y="846"/>
                  </a:moveTo>
                  <a:lnTo>
                    <a:pt x="1312" y="851"/>
                  </a:lnTo>
                  <a:lnTo>
                    <a:pt x="1274" y="861"/>
                  </a:lnTo>
                  <a:lnTo>
                    <a:pt x="1238" y="878"/>
                  </a:lnTo>
                  <a:lnTo>
                    <a:pt x="1203" y="901"/>
                  </a:lnTo>
                  <a:lnTo>
                    <a:pt x="1174" y="929"/>
                  </a:lnTo>
                  <a:lnTo>
                    <a:pt x="1146" y="962"/>
                  </a:lnTo>
                  <a:lnTo>
                    <a:pt x="1124" y="1000"/>
                  </a:lnTo>
                  <a:lnTo>
                    <a:pt x="1105" y="1042"/>
                  </a:lnTo>
                  <a:lnTo>
                    <a:pt x="1092" y="1086"/>
                  </a:lnTo>
                  <a:lnTo>
                    <a:pt x="1083" y="1133"/>
                  </a:lnTo>
                  <a:lnTo>
                    <a:pt x="1079" y="1183"/>
                  </a:lnTo>
                  <a:lnTo>
                    <a:pt x="1083" y="1233"/>
                  </a:lnTo>
                  <a:lnTo>
                    <a:pt x="1092" y="1279"/>
                  </a:lnTo>
                  <a:lnTo>
                    <a:pt x="1105" y="1325"/>
                  </a:lnTo>
                  <a:lnTo>
                    <a:pt x="1124" y="1366"/>
                  </a:lnTo>
                  <a:lnTo>
                    <a:pt x="1146" y="1403"/>
                  </a:lnTo>
                  <a:lnTo>
                    <a:pt x="1174" y="1436"/>
                  </a:lnTo>
                  <a:lnTo>
                    <a:pt x="1203" y="1465"/>
                  </a:lnTo>
                  <a:lnTo>
                    <a:pt x="1238" y="1487"/>
                  </a:lnTo>
                  <a:lnTo>
                    <a:pt x="1274" y="1504"/>
                  </a:lnTo>
                  <a:lnTo>
                    <a:pt x="1312" y="1516"/>
                  </a:lnTo>
                  <a:lnTo>
                    <a:pt x="1353" y="1519"/>
                  </a:lnTo>
                  <a:lnTo>
                    <a:pt x="1393" y="1516"/>
                  </a:lnTo>
                  <a:lnTo>
                    <a:pt x="1431" y="1504"/>
                  </a:lnTo>
                  <a:lnTo>
                    <a:pt x="1467" y="1487"/>
                  </a:lnTo>
                  <a:lnTo>
                    <a:pt x="1501" y="1465"/>
                  </a:lnTo>
                  <a:lnTo>
                    <a:pt x="1530" y="1436"/>
                  </a:lnTo>
                  <a:lnTo>
                    <a:pt x="1558" y="1403"/>
                  </a:lnTo>
                  <a:lnTo>
                    <a:pt x="1581" y="1366"/>
                  </a:lnTo>
                  <a:lnTo>
                    <a:pt x="1599" y="1325"/>
                  </a:lnTo>
                  <a:lnTo>
                    <a:pt x="1614" y="1279"/>
                  </a:lnTo>
                  <a:lnTo>
                    <a:pt x="1622" y="1233"/>
                  </a:lnTo>
                  <a:lnTo>
                    <a:pt x="1625" y="1183"/>
                  </a:lnTo>
                  <a:lnTo>
                    <a:pt x="1622" y="1133"/>
                  </a:lnTo>
                  <a:lnTo>
                    <a:pt x="1614" y="1086"/>
                  </a:lnTo>
                  <a:lnTo>
                    <a:pt x="1599" y="1042"/>
                  </a:lnTo>
                  <a:lnTo>
                    <a:pt x="1581" y="1000"/>
                  </a:lnTo>
                  <a:lnTo>
                    <a:pt x="1558" y="962"/>
                  </a:lnTo>
                  <a:lnTo>
                    <a:pt x="1530" y="929"/>
                  </a:lnTo>
                  <a:lnTo>
                    <a:pt x="1501" y="901"/>
                  </a:lnTo>
                  <a:lnTo>
                    <a:pt x="1467" y="878"/>
                  </a:lnTo>
                  <a:lnTo>
                    <a:pt x="1431" y="861"/>
                  </a:lnTo>
                  <a:lnTo>
                    <a:pt x="1393" y="851"/>
                  </a:lnTo>
                  <a:lnTo>
                    <a:pt x="1353" y="846"/>
                  </a:lnTo>
                  <a:close/>
                  <a:moveTo>
                    <a:pt x="1348" y="611"/>
                  </a:moveTo>
                  <a:lnTo>
                    <a:pt x="1277" y="614"/>
                  </a:lnTo>
                  <a:lnTo>
                    <a:pt x="1208" y="624"/>
                  </a:lnTo>
                  <a:lnTo>
                    <a:pt x="1141" y="640"/>
                  </a:lnTo>
                  <a:lnTo>
                    <a:pt x="1076" y="663"/>
                  </a:lnTo>
                  <a:lnTo>
                    <a:pt x="1014" y="690"/>
                  </a:lnTo>
                  <a:lnTo>
                    <a:pt x="956" y="723"/>
                  </a:lnTo>
                  <a:lnTo>
                    <a:pt x="900" y="762"/>
                  </a:lnTo>
                  <a:lnTo>
                    <a:pt x="849" y="804"/>
                  </a:lnTo>
                  <a:lnTo>
                    <a:pt x="802" y="852"/>
                  </a:lnTo>
                  <a:lnTo>
                    <a:pt x="759" y="903"/>
                  </a:lnTo>
                  <a:lnTo>
                    <a:pt x="720" y="958"/>
                  </a:lnTo>
                  <a:lnTo>
                    <a:pt x="687" y="1017"/>
                  </a:lnTo>
                  <a:lnTo>
                    <a:pt x="660" y="1078"/>
                  </a:lnTo>
                  <a:lnTo>
                    <a:pt x="637" y="1143"/>
                  </a:lnTo>
                  <a:lnTo>
                    <a:pt x="621" y="1210"/>
                  </a:lnTo>
                  <a:lnTo>
                    <a:pt x="611" y="1279"/>
                  </a:lnTo>
                  <a:lnTo>
                    <a:pt x="607" y="1350"/>
                  </a:lnTo>
                  <a:lnTo>
                    <a:pt x="611" y="1420"/>
                  </a:lnTo>
                  <a:lnTo>
                    <a:pt x="621" y="1488"/>
                  </a:lnTo>
                  <a:lnTo>
                    <a:pt x="637" y="1556"/>
                  </a:lnTo>
                  <a:lnTo>
                    <a:pt x="659" y="1619"/>
                  </a:lnTo>
                  <a:lnTo>
                    <a:pt x="687" y="1681"/>
                  </a:lnTo>
                  <a:lnTo>
                    <a:pt x="719" y="1739"/>
                  </a:lnTo>
                  <a:lnTo>
                    <a:pt x="757" y="1793"/>
                  </a:lnTo>
                  <a:lnTo>
                    <a:pt x="800" y="1844"/>
                  </a:lnTo>
                  <a:lnTo>
                    <a:pt x="847" y="1891"/>
                  </a:lnTo>
                  <a:lnTo>
                    <a:pt x="871" y="1843"/>
                  </a:lnTo>
                  <a:lnTo>
                    <a:pt x="884" y="1815"/>
                  </a:lnTo>
                  <a:lnTo>
                    <a:pt x="898" y="1789"/>
                  </a:lnTo>
                  <a:lnTo>
                    <a:pt x="909" y="1765"/>
                  </a:lnTo>
                  <a:lnTo>
                    <a:pt x="920" y="1745"/>
                  </a:lnTo>
                  <a:lnTo>
                    <a:pt x="928" y="1729"/>
                  </a:lnTo>
                  <a:lnTo>
                    <a:pt x="933" y="1718"/>
                  </a:lnTo>
                  <a:lnTo>
                    <a:pt x="937" y="1712"/>
                  </a:lnTo>
                  <a:lnTo>
                    <a:pt x="947" y="1698"/>
                  </a:lnTo>
                  <a:lnTo>
                    <a:pt x="961" y="1686"/>
                  </a:lnTo>
                  <a:lnTo>
                    <a:pt x="965" y="1684"/>
                  </a:lnTo>
                  <a:lnTo>
                    <a:pt x="971" y="1682"/>
                  </a:lnTo>
                  <a:lnTo>
                    <a:pt x="976" y="1681"/>
                  </a:lnTo>
                  <a:lnTo>
                    <a:pt x="1182" y="1623"/>
                  </a:lnTo>
                  <a:lnTo>
                    <a:pt x="1183" y="1554"/>
                  </a:lnTo>
                  <a:lnTo>
                    <a:pt x="1146" y="1528"/>
                  </a:lnTo>
                  <a:lnTo>
                    <a:pt x="1113" y="1498"/>
                  </a:lnTo>
                  <a:lnTo>
                    <a:pt x="1084" y="1462"/>
                  </a:lnTo>
                  <a:lnTo>
                    <a:pt x="1058" y="1423"/>
                  </a:lnTo>
                  <a:lnTo>
                    <a:pt x="1036" y="1380"/>
                  </a:lnTo>
                  <a:lnTo>
                    <a:pt x="1018" y="1335"/>
                  </a:lnTo>
                  <a:lnTo>
                    <a:pt x="1005" y="1286"/>
                  </a:lnTo>
                  <a:lnTo>
                    <a:pt x="997" y="1235"/>
                  </a:lnTo>
                  <a:lnTo>
                    <a:pt x="994" y="1183"/>
                  </a:lnTo>
                  <a:lnTo>
                    <a:pt x="997" y="1130"/>
                  </a:lnTo>
                  <a:lnTo>
                    <a:pt x="1005" y="1079"/>
                  </a:lnTo>
                  <a:lnTo>
                    <a:pt x="1018" y="1030"/>
                  </a:lnTo>
                  <a:lnTo>
                    <a:pt x="1036" y="985"/>
                  </a:lnTo>
                  <a:lnTo>
                    <a:pt x="1059" y="942"/>
                  </a:lnTo>
                  <a:lnTo>
                    <a:pt x="1085" y="903"/>
                  </a:lnTo>
                  <a:lnTo>
                    <a:pt x="1115" y="868"/>
                  </a:lnTo>
                  <a:lnTo>
                    <a:pt x="1148" y="837"/>
                  </a:lnTo>
                  <a:lnTo>
                    <a:pt x="1184" y="811"/>
                  </a:lnTo>
                  <a:lnTo>
                    <a:pt x="1223" y="789"/>
                  </a:lnTo>
                  <a:lnTo>
                    <a:pt x="1264" y="775"/>
                  </a:lnTo>
                  <a:lnTo>
                    <a:pt x="1307" y="764"/>
                  </a:lnTo>
                  <a:lnTo>
                    <a:pt x="1353" y="761"/>
                  </a:lnTo>
                  <a:lnTo>
                    <a:pt x="1397" y="764"/>
                  </a:lnTo>
                  <a:lnTo>
                    <a:pt x="1440" y="775"/>
                  </a:lnTo>
                  <a:lnTo>
                    <a:pt x="1481" y="789"/>
                  </a:lnTo>
                  <a:lnTo>
                    <a:pt x="1520" y="811"/>
                  </a:lnTo>
                  <a:lnTo>
                    <a:pt x="1557" y="837"/>
                  </a:lnTo>
                  <a:lnTo>
                    <a:pt x="1590" y="868"/>
                  </a:lnTo>
                  <a:lnTo>
                    <a:pt x="1619" y="903"/>
                  </a:lnTo>
                  <a:lnTo>
                    <a:pt x="1647" y="942"/>
                  </a:lnTo>
                  <a:lnTo>
                    <a:pt x="1668" y="985"/>
                  </a:lnTo>
                  <a:lnTo>
                    <a:pt x="1687" y="1030"/>
                  </a:lnTo>
                  <a:lnTo>
                    <a:pt x="1699" y="1079"/>
                  </a:lnTo>
                  <a:lnTo>
                    <a:pt x="1707" y="1130"/>
                  </a:lnTo>
                  <a:lnTo>
                    <a:pt x="1710" y="1183"/>
                  </a:lnTo>
                  <a:lnTo>
                    <a:pt x="1707" y="1237"/>
                  </a:lnTo>
                  <a:lnTo>
                    <a:pt x="1699" y="1288"/>
                  </a:lnTo>
                  <a:lnTo>
                    <a:pt x="1685" y="1338"/>
                  </a:lnTo>
                  <a:lnTo>
                    <a:pt x="1666" y="1385"/>
                  </a:lnTo>
                  <a:lnTo>
                    <a:pt x="1643" y="1428"/>
                  </a:lnTo>
                  <a:lnTo>
                    <a:pt x="1616" y="1467"/>
                  </a:lnTo>
                  <a:lnTo>
                    <a:pt x="1585" y="1502"/>
                  </a:lnTo>
                  <a:lnTo>
                    <a:pt x="1550" y="1534"/>
                  </a:lnTo>
                  <a:lnTo>
                    <a:pt x="1512" y="1559"/>
                  </a:lnTo>
                  <a:lnTo>
                    <a:pt x="1512" y="1621"/>
                  </a:lnTo>
                  <a:lnTo>
                    <a:pt x="1723" y="1682"/>
                  </a:lnTo>
                  <a:lnTo>
                    <a:pt x="1734" y="1685"/>
                  </a:lnTo>
                  <a:lnTo>
                    <a:pt x="1746" y="1693"/>
                  </a:lnTo>
                  <a:lnTo>
                    <a:pt x="1754" y="1702"/>
                  </a:lnTo>
                  <a:lnTo>
                    <a:pt x="1761" y="1711"/>
                  </a:lnTo>
                  <a:lnTo>
                    <a:pt x="1761" y="1711"/>
                  </a:lnTo>
                  <a:lnTo>
                    <a:pt x="1763" y="1717"/>
                  </a:lnTo>
                  <a:lnTo>
                    <a:pt x="1769" y="1728"/>
                  </a:lnTo>
                  <a:lnTo>
                    <a:pt x="1777" y="1744"/>
                  </a:lnTo>
                  <a:lnTo>
                    <a:pt x="1788" y="1766"/>
                  </a:lnTo>
                  <a:lnTo>
                    <a:pt x="1800" y="1791"/>
                  </a:lnTo>
                  <a:lnTo>
                    <a:pt x="1815" y="1820"/>
                  </a:lnTo>
                  <a:lnTo>
                    <a:pt x="1832" y="1855"/>
                  </a:lnTo>
                  <a:lnTo>
                    <a:pt x="1851" y="1891"/>
                  </a:lnTo>
                  <a:lnTo>
                    <a:pt x="1897" y="1844"/>
                  </a:lnTo>
                  <a:lnTo>
                    <a:pt x="1939" y="1793"/>
                  </a:lnTo>
                  <a:lnTo>
                    <a:pt x="1977" y="1739"/>
                  </a:lnTo>
                  <a:lnTo>
                    <a:pt x="2010" y="1681"/>
                  </a:lnTo>
                  <a:lnTo>
                    <a:pt x="2037" y="1619"/>
                  </a:lnTo>
                  <a:lnTo>
                    <a:pt x="2060" y="1556"/>
                  </a:lnTo>
                  <a:lnTo>
                    <a:pt x="2076" y="1488"/>
                  </a:lnTo>
                  <a:lnTo>
                    <a:pt x="2085" y="1420"/>
                  </a:lnTo>
                  <a:lnTo>
                    <a:pt x="2089" y="1350"/>
                  </a:lnTo>
                  <a:lnTo>
                    <a:pt x="2085" y="1279"/>
                  </a:lnTo>
                  <a:lnTo>
                    <a:pt x="2076" y="1210"/>
                  </a:lnTo>
                  <a:lnTo>
                    <a:pt x="2059" y="1143"/>
                  </a:lnTo>
                  <a:lnTo>
                    <a:pt x="2037" y="1078"/>
                  </a:lnTo>
                  <a:lnTo>
                    <a:pt x="2009" y="1017"/>
                  </a:lnTo>
                  <a:lnTo>
                    <a:pt x="1976" y="958"/>
                  </a:lnTo>
                  <a:lnTo>
                    <a:pt x="1938" y="903"/>
                  </a:lnTo>
                  <a:lnTo>
                    <a:pt x="1895" y="852"/>
                  </a:lnTo>
                  <a:lnTo>
                    <a:pt x="1848" y="804"/>
                  </a:lnTo>
                  <a:lnTo>
                    <a:pt x="1796" y="762"/>
                  </a:lnTo>
                  <a:lnTo>
                    <a:pt x="1741" y="723"/>
                  </a:lnTo>
                  <a:lnTo>
                    <a:pt x="1683" y="690"/>
                  </a:lnTo>
                  <a:lnTo>
                    <a:pt x="1620" y="663"/>
                  </a:lnTo>
                  <a:lnTo>
                    <a:pt x="1557" y="640"/>
                  </a:lnTo>
                  <a:lnTo>
                    <a:pt x="1489" y="624"/>
                  </a:lnTo>
                  <a:lnTo>
                    <a:pt x="1420" y="614"/>
                  </a:lnTo>
                  <a:lnTo>
                    <a:pt x="1348" y="611"/>
                  </a:lnTo>
                  <a:close/>
                  <a:moveTo>
                    <a:pt x="1340" y="0"/>
                  </a:moveTo>
                  <a:lnTo>
                    <a:pt x="1356" y="3"/>
                  </a:lnTo>
                  <a:lnTo>
                    <a:pt x="1369" y="11"/>
                  </a:lnTo>
                  <a:lnTo>
                    <a:pt x="1379" y="22"/>
                  </a:lnTo>
                  <a:lnTo>
                    <a:pt x="1492" y="219"/>
                  </a:lnTo>
                  <a:lnTo>
                    <a:pt x="1497" y="235"/>
                  </a:lnTo>
                  <a:lnTo>
                    <a:pt x="1496" y="252"/>
                  </a:lnTo>
                  <a:lnTo>
                    <a:pt x="1492" y="262"/>
                  </a:lnTo>
                  <a:lnTo>
                    <a:pt x="1485" y="270"/>
                  </a:lnTo>
                  <a:lnTo>
                    <a:pt x="1476" y="277"/>
                  </a:lnTo>
                  <a:lnTo>
                    <a:pt x="1460" y="282"/>
                  </a:lnTo>
                  <a:lnTo>
                    <a:pt x="1444" y="281"/>
                  </a:lnTo>
                  <a:lnTo>
                    <a:pt x="1434" y="277"/>
                  </a:lnTo>
                  <a:lnTo>
                    <a:pt x="1424" y="270"/>
                  </a:lnTo>
                  <a:lnTo>
                    <a:pt x="1418" y="261"/>
                  </a:lnTo>
                  <a:lnTo>
                    <a:pt x="1388" y="210"/>
                  </a:lnTo>
                  <a:lnTo>
                    <a:pt x="1388" y="527"/>
                  </a:lnTo>
                  <a:lnTo>
                    <a:pt x="1462" y="534"/>
                  </a:lnTo>
                  <a:lnTo>
                    <a:pt x="1534" y="546"/>
                  </a:lnTo>
                  <a:lnTo>
                    <a:pt x="1604" y="565"/>
                  </a:lnTo>
                  <a:lnTo>
                    <a:pt x="1672" y="590"/>
                  </a:lnTo>
                  <a:lnTo>
                    <a:pt x="1736" y="621"/>
                  </a:lnTo>
                  <a:lnTo>
                    <a:pt x="1797" y="657"/>
                  </a:lnTo>
                  <a:lnTo>
                    <a:pt x="1854" y="698"/>
                  </a:lnTo>
                  <a:lnTo>
                    <a:pt x="1909" y="744"/>
                  </a:lnTo>
                  <a:lnTo>
                    <a:pt x="2196" y="514"/>
                  </a:lnTo>
                  <a:lnTo>
                    <a:pt x="2132" y="529"/>
                  </a:lnTo>
                  <a:lnTo>
                    <a:pt x="2115" y="529"/>
                  </a:lnTo>
                  <a:lnTo>
                    <a:pt x="2099" y="523"/>
                  </a:lnTo>
                  <a:lnTo>
                    <a:pt x="2091" y="516"/>
                  </a:lnTo>
                  <a:lnTo>
                    <a:pt x="2084" y="507"/>
                  </a:lnTo>
                  <a:lnTo>
                    <a:pt x="2081" y="497"/>
                  </a:lnTo>
                  <a:lnTo>
                    <a:pt x="2080" y="484"/>
                  </a:lnTo>
                  <a:lnTo>
                    <a:pt x="2083" y="470"/>
                  </a:lnTo>
                  <a:lnTo>
                    <a:pt x="2090" y="460"/>
                  </a:lnTo>
                  <a:lnTo>
                    <a:pt x="2100" y="451"/>
                  </a:lnTo>
                  <a:lnTo>
                    <a:pt x="2113" y="446"/>
                  </a:lnTo>
                  <a:lnTo>
                    <a:pt x="2346" y="393"/>
                  </a:lnTo>
                  <a:lnTo>
                    <a:pt x="2362" y="391"/>
                  </a:lnTo>
                  <a:lnTo>
                    <a:pt x="2376" y="396"/>
                  </a:lnTo>
                  <a:lnTo>
                    <a:pt x="2388" y="406"/>
                  </a:lnTo>
                  <a:lnTo>
                    <a:pt x="2396" y="419"/>
                  </a:lnTo>
                  <a:lnTo>
                    <a:pt x="2399" y="433"/>
                  </a:lnTo>
                  <a:lnTo>
                    <a:pt x="2396" y="449"/>
                  </a:lnTo>
                  <a:lnTo>
                    <a:pt x="2318" y="662"/>
                  </a:lnTo>
                  <a:lnTo>
                    <a:pt x="2312" y="673"/>
                  </a:lnTo>
                  <a:lnTo>
                    <a:pt x="2303" y="681"/>
                  </a:lnTo>
                  <a:lnTo>
                    <a:pt x="2292" y="687"/>
                  </a:lnTo>
                  <a:lnTo>
                    <a:pt x="2278" y="689"/>
                  </a:lnTo>
                  <a:lnTo>
                    <a:pt x="2271" y="689"/>
                  </a:lnTo>
                  <a:lnTo>
                    <a:pt x="2263" y="687"/>
                  </a:lnTo>
                  <a:lnTo>
                    <a:pt x="2253" y="681"/>
                  </a:lnTo>
                  <a:lnTo>
                    <a:pt x="2245" y="674"/>
                  </a:lnTo>
                  <a:lnTo>
                    <a:pt x="2239" y="664"/>
                  </a:lnTo>
                  <a:lnTo>
                    <a:pt x="2236" y="648"/>
                  </a:lnTo>
                  <a:lnTo>
                    <a:pt x="2238" y="632"/>
                  </a:lnTo>
                  <a:lnTo>
                    <a:pt x="2260" y="573"/>
                  </a:lnTo>
                  <a:lnTo>
                    <a:pt x="1968" y="805"/>
                  </a:lnTo>
                  <a:lnTo>
                    <a:pt x="2010" y="856"/>
                  </a:lnTo>
                  <a:lnTo>
                    <a:pt x="2048" y="911"/>
                  </a:lnTo>
                  <a:lnTo>
                    <a:pt x="2081" y="969"/>
                  </a:lnTo>
                  <a:lnTo>
                    <a:pt x="2110" y="1029"/>
                  </a:lnTo>
                  <a:lnTo>
                    <a:pt x="2133" y="1093"/>
                  </a:lnTo>
                  <a:lnTo>
                    <a:pt x="2153" y="1158"/>
                  </a:lnTo>
                  <a:lnTo>
                    <a:pt x="2165" y="1226"/>
                  </a:lnTo>
                  <a:lnTo>
                    <a:pt x="2173" y="1294"/>
                  </a:lnTo>
                  <a:lnTo>
                    <a:pt x="2478" y="1294"/>
                  </a:lnTo>
                  <a:lnTo>
                    <a:pt x="2426" y="1267"/>
                  </a:lnTo>
                  <a:lnTo>
                    <a:pt x="2417" y="1260"/>
                  </a:lnTo>
                  <a:lnTo>
                    <a:pt x="2410" y="1252"/>
                  </a:lnTo>
                  <a:lnTo>
                    <a:pt x="2406" y="1242"/>
                  </a:lnTo>
                  <a:lnTo>
                    <a:pt x="2404" y="1225"/>
                  </a:lnTo>
                  <a:lnTo>
                    <a:pt x="2409" y="1209"/>
                  </a:lnTo>
                  <a:lnTo>
                    <a:pt x="2416" y="1200"/>
                  </a:lnTo>
                  <a:lnTo>
                    <a:pt x="2424" y="1193"/>
                  </a:lnTo>
                  <a:lnTo>
                    <a:pt x="2434" y="1188"/>
                  </a:lnTo>
                  <a:lnTo>
                    <a:pt x="2451" y="1186"/>
                  </a:lnTo>
                  <a:lnTo>
                    <a:pt x="2467" y="1192"/>
                  </a:lnTo>
                  <a:lnTo>
                    <a:pt x="2666" y="1299"/>
                  </a:lnTo>
                  <a:lnTo>
                    <a:pt x="2679" y="1308"/>
                  </a:lnTo>
                  <a:lnTo>
                    <a:pt x="2687" y="1320"/>
                  </a:lnTo>
                  <a:lnTo>
                    <a:pt x="2689" y="1336"/>
                  </a:lnTo>
                  <a:lnTo>
                    <a:pt x="2687" y="1351"/>
                  </a:lnTo>
                  <a:lnTo>
                    <a:pt x="2679" y="1363"/>
                  </a:lnTo>
                  <a:lnTo>
                    <a:pt x="2668" y="1374"/>
                  </a:lnTo>
                  <a:lnTo>
                    <a:pt x="2458" y="1488"/>
                  </a:lnTo>
                  <a:lnTo>
                    <a:pt x="2448" y="1493"/>
                  </a:lnTo>
                  <a:lnTo>
                    <a:pt x="2436" y="1494"/>
                  </a:lnTo>
                  <a:lnTo>
                    <a:pt x="2421" y="1492"/>
                  </a:lnTo>
                  <a:lnTo>
                    <a:pt x="2409" y="1484"/>
                  </a:lnTo>
                  <a:lnTo>
                    <a:pt x="2400" y="1473"/>
                  </a:lnTo>
                  <a:lnTo>
                    <a:pt x="2394" y="1457"/>
                  </a:lnTo>
                  <a:lnTo>
                    <a:pt x="2395" y="1440"/>
                  </a:lnTo>
                  <a:lnTo>
                    <a:pt x="2400" y="1429"/>
                  </a:lnTo>
                  <a:lnTo>
                    <a:pt x="2407" y="1420"/>
                  </a:lnTo>
                  <a:lnTo>
                    <a:pt x="2416" y="1415"/>
                  </a:lnTo>
                  <a:lnTo>
                    <a:pt x="2477" y="1380"/>
                  </a:lnTo>
                  <a:lnTo>
                    <a:pt x="2174" y="1380"/>
                  </a:lnTo>
                  <a:lnTo>
                    <a:pt x="2167" y="1457"/>
                  </a:lnTo>
                  <a:lnTo>
                    <a:pt x="2155" y="1532"/>
                  </a:lnTo>
                  <a:lnTo>
                    <a:pt x="2134" y="1603"/>
                  </a:lnTo>
                  <a:lnTo>
                    <a:pt x="2108" y="1673"/>
                  </a:lnTo>
                  <a:lnTo>
                    <a:pt x="2076" y="1740"/>
                  </a:lnTo>
                  <a:lnTo>
                    <a:pt x="2039" y="1802"/>
                  </a:lnTo>
                  <a:lnTo>
                    <a:pt x="1996" y="1861"/>
                  </a:lnTo>
                  <a:lnTo>
                    <a:pt x="1949" y="1917"/>
                  </a:lnTo>
                  <a:lnTo>
                    <a:pt x="1896" y="1967"/>
                  </a:lnTo>
                  <a:lnTo>
                    <a:pt x="1839" y="2013"/>
                  </a:lnTo>
                  <a:lnTo>
                    <a:pt x="1778" y="2053"/>
                  </a:lnTo>
                  <a:lnTo>
                    <a:pt x="1714" y="2089"/>
                  </a:lnTo>
                  <a:lnTo>
                    <a:pt x="1646" y="2119"/>
                  </a:lnTo>
                  <a:lnTo>
                    <a:pt x="1575" y="2142"/>
                  </a:lnTo>
                  <a:lnTo>
                    <a:pt x="1502" y="2160"/>
                  </a:lnTo>
                  <a:lnTo>
                    <a:pt x="1427" y="2171"/>
                  </a:lnTo>
                  <a:lnTo>
                    <a:pt x="1348" y="2174"/>
                  </a:lnTo>
                  <a:lnTo>
                    <a:pt x="1271" y="2171"/>
                  </a:lnTo>
                  <a:lnTo>
                    <a:pt x="1195" y="2160"/>
                  </a:lnTo>
                  <a:lnTo>
                    <a:pt x="1121" y="2142"/>
                  </a:lnTo>
                  <a:lnTo>
                    <a:pt x="1051" y="2119"/>
                  </a:lnTo>
                  <a:lnTo>
                    <a:pt x="983" y="2089"/>
                  </a:lnTo>
                  <a:lnTo>
                    <a:pt x="919" y="2053"/>
                  </a:lnTo>
                  <a:lnTo>
                    <a:pt x="858" y="2013"/>
                  </a:lnTo>
                  <a:lnTo>
                    <a:pt x="801" y="1967"/>
                  </a:lnTo>
                  <a:lnTo>
                    <a:pt x="749" y="1917"/>
                  </a:lnTo>
                  <a:lnTo>
                    <a:pt x="701" y="1861"/>
                  </a:lnTo>
                  <a:lnTo>
                    <a:pt x="659" y="1802"/>
                  </a:lnTo>
                  <a:lnTo>
                    <a:pt x="621" y="1740"/>
                  </a:lnTo>
                  <a:lnTo>
                    <a:pt x="588" y="1673"/>
                  </a:lnTo>
                  <a:lnTo>
                    <a:pt x="563" y="1603"/>
                  </a:lnTo>
                  <a:lnTo>
                    <a:pt x="543" y="1532"/>
                  </a:lnTo>
                  <a:lnTo>
                    <a:pt x="529" y="1457"/>
                  </a:lnTo>
                  <a:lnTo>
                    <a:pt x="523" y="1380"/>
                  </a:lnTo>
                  <a:lnTo>
                    <a:pt x="206" y="1380"/>
                  </a:lnTo>
                  <a:lnTo>
                    <a:pt x="274" y="1417"/>
                  </a:lnTo>
                  <a:lnTo>
                    <a:pt x="283" y="1424"/>
                  </a:lnTo>
                  <a:lnTo>
                    <a:pt x="290" y="1433"/>
                  </a:lnTo>
                  <a:lnTo>
                    <a:pt x="294" y="1443"/>
                  </a:lnTo>
                  <a:lnTo>
                    <a:pt x="295" y="1459"/>
                  </a:lnTo>
                  <a:lnTo>
                    <a:pt x="291" y="1475"/>
                  </a:lnTo>
                  <a:lnTo>
                    <a:pt x="280" y="1487"/>
                  </a:lnTo>
                  <a:lnTo>
                    <a:pt x="268" y="1494"/>
                  </a:lnTo>
                  <a:lnTo>
                    <a:pt x="253" y="1498"/>
                  </a:lnTo>
                  <a:lnTo>
                    <a:pt x="243" y="1496"/>
                  </a:lnTo>
                  <a:lnTo>
                    <a:pt x="233" y="1492"/>
                  </a:lnTo>
                  <a:lnTo>
                    <a:pt x="23" y="1376"/>
                  </a:lnTo>
                  <a:lnTo>
                    <a:pt x="10" y="1367"/>
                  </a:lnTo>
                  <a:lnTo>
                    <a:pt x="4" y="1354"/>
                  </a:lnTo>
                  <a:lnTo>
                    <a:pt x="0" y="1338"/>
                  </a:lnTo>
                  <a:lnTo>
                    <a:pt x="4" y="1324"/>
                  </a:lnTo>
                  <a:lnTo>
                    <a:pt x="12" y="1311"/>
                  </a:lnTo>
                  <a:lnTo>
                    <a:pt x="23" y="1301"/>
                  </a:lnTo>
                  <a:lnTo>
                    <a:pt x="223" y="1194"/>
                  </a:lnTo>
                  <a:lnTo>
                    <a:pt x="236" y="1189"/>
                  </a:lnTo>
                  <a:lnTo>
                    <a:pt x="250" y="1189"/>
                  </a:lnTo>
                  <a:lnTo>
                    <a:pt x="262" y="1194"/>
                  </a:lnTo>
                  <a:lnTo>
                    <a:pt x="272" y="1201"/>
                  </a:lnTo>
                  <a:lnTo>
                    <a:pt x="282" y="1212"/>
                  </a:lnTo>
                  <a:lnTo>
                    <a:pt x="286" y="1228"/>
                  </a:lnTo>
                  <a:lnTo>
                    <a:pt x="284" y="1244"/>
                  </a:lnTo>
                  <a:lnTo>
                    <a:pt x="279" y="1254"/>
                  </a:lnTo>
                  <a:lnTo>
                    <a:pt x="272" y="1263"/>
                  </a:lnTo>
                  <a:lnTo>
                    <a:pt x="263" y="1270"/>
                  </a:lnTo>
                  <a:lnTo>
                    <a:pt x="218" y="1294"/>
                  </a:lnTo>
                  <a:lnTo>
                    <a:pt x="524" y="1294"/>
                  </a:lnTo>
                  <a:lnTo>
                    <a:pt x="531" y="1227"/>
                  </a:lnTo>
                  <a:lnTo>
                    <a:pt x="544" y="1161"/>
                  </a:lnTo>
                  <a:lnTo>
                    <a:pt x="562" y="1097"/>
                  </a:lnTo>
                  <a:lnTo>
                    <a:pt x="585" y="1036"/>
                  </a:lnTo>
                  <a:lnTo>
                    <a:pt x="612" y="976"/>
                  </a:lnTo>
                  <a:lnTo>
                    <a:pt x="644" y="920"/>
                  </a:lnTo>
                  <a:lnTo>
                    <a:pt x="680" y="865"/>
                  </a:lnTo>
                  <a:lnTo>
                    <a:pt x="720" y="815"/>
                  </a:lnTo>
                  <a:lnTo>
                    <a:pt x="385" y="548"/>
                  </a:lnTo>
                  <a:lnTo>
                    <a:pt x="417" y="626"/>
                  </a:lnTo>
                  <a:lnTo>
                    <a:pt x="419" y="642"/>
                  </a:lnTo>
                  <a:lnTo>
                    <a:pt x="416" y="657"/>
                  </a:lnTo>
                  <a:lnTo>
                    <a:pt x="410" y="668"/>
                  </a:lnTo>
                  <a:lnTo>
                    <a:pt x="402" y="676"/>
                  </a:lnTo>
                  <a:lnTo>
                    <a:pt x="393" y="681"/>
                  </a:lnTo>
                  <a:lnTo>
                    <a:pt x="385" y="684"/>
                  </a:lnTo>
                  <a:lnTo>
                    <a:pt x="377" y="684"/>
                  </a:lnTo>
                  <a:lnTo>
                    <a:pt x="365" y="682"/>
                  </a:lnTo>
                  <a:lnTo>
                    <a:pt x="353" y="677"/>
                  </a:lnTo>
                  <a:lnTo>
                    <a:pt x="344" y="668"/>
                  </a:lnTo>
                  <a:lnTo>
                    <a:pt x="337" y="657"/>
                  </a:lnTo>
                  <a:lnTo>
                    <a:pt x="247" y="436"/>
                  </a:lnTo>
                  <a:lnTo>
                    <a:pt x="245" y="421"/>
                  </a:lnTo>
                  <a:lnTo>
                    <a:pt x="247" y="405"/>
                  </a:lnTo>
                  <a:lnTo>
                    <a:pt x="254" y="393"/>
                  </a:lnTo>
                  <a:lnTo>
                    <a:pt x="266" y="382"/>
                  </a:lnTo>
                  <a:lnTo>
                    <a:pt x="280" y="378"/>
                  </a:lnTo>
                  <a:lnTo>
                    <a:pt x="295" y="378"/>
                  </a:lnTo>
                  <a:lnTo>
                    <a:pt x="519" y="421"/>
                  </a:lnTo>
                  <a:lnTo>
                    <a:pt x="531" y="426"/>
                  </a:lnTo>
                  <a:lnTo>
                    <a:pt x="541" y="433"/>
                  </a:lnTo>
                  <a:lnTo>
                    <a:pt x="549" y="445"/>
                  </a:lnTo>
                  <a:lnTo>
                    <a:pt x="553" y="457"/>
                  </a:lnTo>
                  <a:lnTo>
                    <a:pt x="553" y="471"/>
                  </a:lnTo>
                  <a:lnTo>
                    <a:pt x="548" y="481"/>
                  </a:lnTo>
                  <a:lnTo>
                    <a:pt x="543" y="490"/>
                  </a:lnTo>
                  <a:lnTo>
                    <a:pt x="535" y="498"/>
                  </a:lnTo>
                  <a:lnTo>
                    <a:pt x="519" y="504"/>
                  </a:lnTo>
                  <a:lnTo>
                    <a:pt x="502" y="504"/>
                  </a:lnTo>
                  <a:lnTo>
                    <a:pt x="457" y="496"/>
                  </a:lnTo>
                  <a:lnTo>
                    <a:pt x="780" y="753"/>
                  </a:lnTo>
                  <a:lnTo>
                    <a:pt x="833" y="706"/>
                  </a:lnTo>
                  <a:lnTo>
                    <a:pt x="891" y="664"/>
                  </a:lnTo>
                  <a:lnTo>
                    <a:pt x="952" y="627"/>
                  </a:lnTo>
                  <a:lnTo>
                    <a:pt x="1017" y="595"/>
                  </a:lnTo>
                  <a:lnTo>
                    <a:pt x="1084" y="569"/>
                  </a:lnTo>
                  <a:lnTo>
                    <a:pt x="1154" y="548"/>
                  </a:lnTo>
                  <a:lnTo>
                    <a:pt x="1227" y="535"/>
                  </a:lnTo>
                  <a:lnTo>
                    <a:pt x="1303" y="527"/>
                  </a:lnTo>
                  <a:lnTo>
                    <a:pt x="1303" y="214"/>
                  </a:lnTo>
                  <a:lnTo>
                    <a:pt x="1271" y="275"/>
                  </a:lnTo>
                  <a:lnTo>
                    <a:pt x="1260" y="288"/>
                  </a:lnTo>
                  <a:lnTo>
                    <a:pt x="1248" y="296"/>
                  </a:lnTo>
                  <a:lnTo>
                    <a:pt x="1232" y="298"/>
                  </a:lnTo>
                  <a:lnTo>
                    <a:pt x="1222" y="297"/>
                  </a:lnTo>
                  <a:lnTo>
                    <a:pt x="1213" y="294"/>
                  </a:lnTo>
                  <a:lnTo>
                    <a:pt x="1201" y="286"/>
                  </a:lnTo>
                  <a:lnTo>
                    <a:pt x="1193" y="275"/>
                  </a:lnTo>
                  <a:lnTo>
                    <a:pt x="1190" y="263"/>
                  </a:lnTo>
                  <a:lnTo>
                    <a:pt x="1190" y="249"/>
                  </a:lnTo>
                  <a:lnTo>
                    <a:pt x="1194" y="237"/>
                  </a:lnTo>
                  <a:lnTo>
                    <a:pt x="1304" y="24"/>
                  </a:lnTo>
                  <a:lnTo>
                    <a:pt x="1313" y="12"/>
                  </a:lnTo>
                  <a:lnTo>
                    <a:pt x="1325" y="4"/>
                  </a:lnTo>
                  <a:lnTo>
                    <a:pt x="1340" y="0"/>
                  </a:lnTo>
                  <a:close/>
                </a:path>
              </a:pathLst>
            </a:custGeom>
            <a:solidFill>
              <a:schemeClr val="tx1"/>
            </a:solidFill>
            <a:ln w="3175">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66">
              <a:extLst>
                <a:ext uri="{FF2B5EF4-FFF2-40B4-BE49-F238E27FC236}">
                  <a16:creationId xmlns:a16="http://schemas.microsoft.com/office/drawing/2014/main" id="{AF211682-2190-56B9-4D13-349B32A0964E}"/>
                </a:ext>
              </a:extLst>
            </p:cNvPr>
            <p:cNvSpPr>
              <a:spLocks noEditPoints="1"/>
            </p:cNvSpPr>
            <p:nvPr/>
          </p:nvSpPr>
          <p:spPr bwMode="auto">
            <a:xfrm>
              <a:off x="2606894" y="4987365"/>
              <a:ext cx="119902" cy="118165"/>
            </a:xfrm>
            <a:custGeom>
              <a:avLst/>
              <a:gdLst>
                <a:gd name="T0" fmla="*/ 209 w 482"/>
                <a:gd name="T1" fmla="*/ 89 h 481"/>
                <a:gd name="T2" fmla="*/ 154 w 482"/>
                <a:gd name="T3" fmla="*/ 111 h 481"/>
                <a:gd name="T4" fmla="*/ 112 w 482"/>
                <a:gd name="T5" fmla="*/ 153 h 481"/>
                <a:gd name="T6" fmla="*/ 89 w 482"/>
                <a:gd name="T7" fmla="*/ 209 h 481"/>
                <a:gd name="T8" fmla="*/ 89 w 482"/>
                <a:gd name="T9" fmla="*/ 272 h 481"/>
                <a:gd name="T10" fmla="*/ 112 w 482"/>
                <a:gd name="T11" fmla="*/ 327 h 481"/>
                <a:gd name="T12" fmla="*/ 154 w 482"/>
                <a:gd name="T13" fmla="*/ 369 h 481"/>
                <a:gd name="T14" fmla="*/ 209 w 482"/>
                <a:gd name="T15" fmla="*/ 392 h 481"/>
                <a:gd name="T16" fmla="*/ 272 w 482"/>
                <a:gd name="T17" fmla="*/ 392 h 481"/>
                <a:gd name="T18" fmla="*/ 328 w 482"/>
                <a:gd name="T19" fmla="*/ 369 h 481"/>
                <a:gd name="T20" fmla="*/ 370 w 482"/>
                <a:gd name="T21" fmla="*/ 327 h 481"/>
                <a:gd name="T22" fmla="*/ 393 w 482"/>
                <a:gd name="T23" fmla="*/ 272 h 481"/>
                <a:gd name="T24" fmla="*/ 393 w 482"/>
                <a:gd name="T25" fmla="*/ 209 h 481"/>
                <a:gd name="T26" fmla="*/ 370 w 482"/>
                <a:gd name="T27" fmla="*/ 153 h 481"/>
                <a:gd name="T28" fmla="*/ 328 w 482"/>
                <a:gd name="T29" fmla="*/ 111 h 481"/>
                <a:gd name="T30" fmla="*/ 272 w 482"/>
                <a:gd name="T31" fmla="*/ 89 h 481"/>
                <a:gd name="T32" fmla="*/ 240 w 482"/>
                <a:gd name="T33" fmla="*/ 0 h 481"/>
                <a:gd name="T34" fmla="*/ 317 w 482"/>
                <a:gd name="T35" fmla="*/ 13 h 481"/>
                <a:gd name="T36" fmla="*/ 383 w 482"/>
                <a:gd name="T37" fmla="*/ 47 h 481"/>
                <a:gd name="T38" fmla="*/ 435 w 482"/>
                <a:gd name="T39" fmla="*/ 99 h 481"/>
                <a:gd name="T40" fmla="*/ 469 w 482"/>
                <a:gd name="T41" fmla="*/ 165 h 481"/>
                <a:gd name="T42" fmla="*/ 482 w 482"/>
                <a:gd name="T43" fmla="*/ 241 h 481"/>
                <a:gd name="T44" fmla="*/ 469 w 482"/>
                <a:gd name="T45" fmla="*/ 316 h 481"/>
                <a:gd name="T46" fmla="*/ 435 w 482"/>
                <a:gd name="T47" fmla="*/ 383 h 481"/>
                <a:gd name="T48" fmla="*/ 383 w 482"/>
                <a:gd name="T49" fmla="*/ 434 h 481"/>
                <a:gd name="T50" fmla="*/ 317 w 482"/>
                <a:gd name="T51" fmla="*/ 468 h 481"/>
                <a:gd name="T52" fmla="*/ 240 w 482"/>
                <a:gd name="T53" fmla="*/ 481 h 481"/>
                <a:gd name="T54" fmla="*/ 165 w 482"/>
                <a:gd name="T55" fmla="*/ 468 h 481"/>
                <a:gd name="T56" fmla="*/ 99 w 482"/>
                <a:gd name="T57" fmla="*/ 434 h 481"/>
                <a:gd name="T58" fmla="*/ 47 w 482"/>
                <a:gd name="T59" fmla="*/ 383 h 481"/>
                <a:gd name="T60" fmla="*/ 12 w 482"/>
                <a:gd name="T61" fmla="*/ 316 h 481"/>
                <a:gd name="T62" fmla="*/ 0 w 482"/>
                <a:gd name="T63" fmla="*/ 241 h 481"/>
                <a:gd name="T64" fmla="*/ 12 w 482"/>
                <a:gd name="T65" fmla="*/ 165 h 481"/>
                <a:gd name="T66" fmla="*/ 47 w 482"/>
                <a:gd name="T67" fmla="*/ 99 h 481"/>
                <a:gd name="T68" fmla="*/ 99 w 482"/>
                <a:gd name="T69" fmla="*/ 47 h 481"/>
                <a:gd name="T70" fmla="*/ 165 w 482"/>
                <a:gd name="T71" fmla="*/ 13 h 481"/>
                <a:gd name="T72" fmla="*/ 240 w 482"/>
                <a:gd name="T73"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481">
                  <a:moveTo>
                    <a:pt x="240" y="85"/>
                  </a:moveTo>
                  <a:lnTo>
                    <a:pt x="209" y="89"/>
                  </a:lnTo>
                  <a:lnTo>
                    <a:pt x="180" y="98"/>
                  </a:lnTo>
                  <a:lnTo>
                    <a:pt x="154" y="111"/>
                  </a:lnTo>
                  <a:lnTo>
                    <a:pt x="131" y="131"/>
                  </a:lnTo>
                  <a:lnTo>
                    <a:pt x="112" y="153"/>
                  </a:lnTo>
                  <a:lnTo>
                    <a:pt x="98" y="181"/>
                  </a:lnTo>
                  <a:lnTo>
                    <a:pt x="89" y="209"/>
                  </a:lnTo>
                  <a:lnTo>
                    <a:pt x="85" y="241"/>
                  </a:lnTo>
                  <a:lnTo>
                    <a:pt x="89" y="272"/>
                  </a:lnTo>
                  <a:lnTo>
                    <a:pt x="98" y="301"/>
                  </a:lnTo>
                  <a:lnTo>
                    <a:pt x="112" y="327"/>
                  </a:lnTo>
                  <a:lnTo>
                    <a:pt x="131" y="350"/>
                  </a:lnTo>
                  <a:lnTo>
                    <a:pt x="154" y="369"/>
                  </a:lnTo>
                  <a:lnTo>
                    <a:pt x="180" y="383"/>
                  </a:lnTo>
                  <a:lnTo>
                    <a:pt x="209" y="392"/>
                  </a:lnTo>
                  <a:lnTo>
                    <a:pt x="240" y="396"/>
                  </a:lnTo>
                  <a:lnTo>
                    <a:pt x="272" y="392"/>
                  </a:lnTo>
                  <a:lnTo>
                    <a:pt x="302" y="383"/>
                  </a:lnTo>
                  <a:lnTo>
                    <a:pt x="328" y="369"/>
                  </a:lnTo>
                  <a:lnTo>
                    <a:pt x="351" y="350"/>
                  </a:lnTo>
                  <a:lnTo>
                    <a:pt x="370" y="327"/>
                  </a:lnTo>
                  <a:lnTo>
                    <a:pt x="384" y="301"/>
                  </a:lnTo>
                  <a:lnTo>
                    <a:pt x="393" y="272"/>
                  </a:lnTo>
                  <a:lnTo>
                    <a:pt x="396" y="241"/>
                  </a:lnTo>
                  <a:lnTo>
                    <a:pt x="393" y="209"/>
                  </a:lnTo>
                  <a:lnTo>
                    <a:pt x="384" y="181"/>
                  </a:lnTo>
                  <a:lnTo>
                    <a:pt x="370" y="153"/>
                  </a:lnTo>
                  <a:lnTo>
                    <a:pt x="351" y="131"/>
                  </a:lnTo>
                  <a:lnTo>
                    <a:pt x="328" y="111"/>
                  </a:lnTo>
                  <a:lnTo>
                    <a:pt x="302" y="98"/>
                  </a:lnTo>
                  <a:lnTo>
                    <a:pt x="272" y="89"/>
                  </a:lnTo>
                  <a:lnTo>
                    <a:pt x="240" y="85"/>
                  </a:lnTo>
                  <a:close/>
                  <a:moveTo>
                    <a:pt x="240" y="0"/>
                  </a:moveTo>
                  <a:lnTo>
                    <a:pt x="280" y="3"/>
                  </a:lnTo>
                  <a:lnTo>
                    <a:pt x="317" y="13"/>
                  </a:lnTo>
                  <a:lnTo>
                    <a:pt x="352" y="27"/>
                  </a:lnTo>
                  <a:lnTo>
                    <a:pt x="383" y="47"/>
                  </a:lnTo>
                  <a:lnTo>
                    <a:pt x="411" y="70"/>
                  </a:lnTo>
                  <a:lnTo>
                    <a:pt x="435" y="99"/>
                  </a:lnTo>
                  <a:lnTo>
                    <a:pt x="456" y="130"/>
                  </a:lnTo>
                  <a:lnTo>
                    <a:pt x="469" y="165"/>
                  </a:lnTo>
                  <a:lnTo>
                    <a:pt x="478" y="201"/>
                  </a:lnTo>
                  <a:lnTo>
                    <a:pt x="482" y="241"/>
                  </a:lnTo>
                  <a:lnTo>
                    <a:pt x="478" y="280"/>
                  </a:lnTo>
                  <a:lnTo>
                    <a:pt x="469" y="316"/>
                  </a:lnTo>
                  <a:lnTo>
                    <a:pt x="456" y="351"/>
                  </a:lnTo>
                  <a:lnTo>
                    <a:pt x="435" y="383"/>
                  </a:lnTo>
                  <a:lnTo>
                    <a:pt x="411" y="410"/>
                  </a:lnTo>
                  <a:lnTo>
                    <a:pt x="383" y="434"/>
                  </a:lnTo>
                  <a:lnTo>
                    <a:pt x="352" y="455"/>
                  </a:lnTo>
                  <a:lnTo>
                    <a:pt x="317" y="468"/>
                  </a:lnTo>
                  <a:lnTo>
                    <a:pt x="280" y="479"/>
                  </a:lnTo>
                  <a:lnTo>
                    <a:pt x="240" y="481"/>
                  </a:lnTo>
                  <a:lnTo>
                    <a:pt x="202" y="479"/>
                  </a:lnTo>
                  <a:lnTo>
                    <a:pt x="165" y="468"/>
                  </a:lnTo>
                  <a:lnTo>
                    <a:pt x="130" y="455"/>
                  </a:lnTo>
                  <a:lnTo>
                    <a:pt x="99" y="434"/>
                  </a:lnTo>
                  <a:lnTo>
                    <a:pt x="70" y="410"/>
                  </a:lnTo>
                  <a:lnTo>
                    <a:pt x="47" y="383"/>
                  </a:lnTo>
                  <a:lnTo>
                    <a:pt x="26" y="351"/>
                  </a:lnTo>
                  <a:lnTo>
                    <a:pt x="12" y="316"/>
                  </a:lnTo>
                  <a:lnTo>
                    <a:pt x="3" y="280"/>
                  </a:lnTo>
                  <a:lnTo>
                    <a:pt x="0" y="241"/>
                  </a:lnTo>
                  <a:lnTo>
                    <a:pt x="3" y="201"/>
                  </a:lnTo>
                  <a:lnTo>
                    <a:pt x="12" y="165"/>
                  </a:lnTo>
                  <a:lnTo>
                    <a:pt x="26" y="130"/>
                  </a:lnTo>
                  <a:lnTo>
                    <a:pt x="47" y="99"/>
                  </a:lnTo>
                  <a:lnTo>
                    <a:pt x="70" y="70"/>
                  </a:lnTo>
                  <a:lnTo>
                    <a:pt x="99" y="47"/>
                  </a:lnTo>
                  <a:lnTo>
                    <a:pt x="130" y="27"/>
                  </a:lnTo>
                  <a:lnTo>
                    <a:pt x="165" y="13"/>
                  </a:lnTo>
                  <a:lnTo>
                    <a:pt x="202" y="3"/>
                  </a:lnTo>
                  <a:lnTo>
                    <a:pt x="240" y="0"/>
                  </a:lnTo>
                  <a:close/>
                </a:path>
              </a:pathLst>
            </a:custGeom>
            <a:solidFill>
              <a:schemeClr val="tx1"/>
            </a:solidFill>
            <a:ln w="3175">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Freeform 67">
              <a:extLst>
                <a:ext uri="{FF2B5EF4-FFF2-40B4-BE49-F238E27FC236}">
                  <a16:creationId xmlns:a16="http://schemas.microsoft.com/office/drawing/2014/main" id="{CA4F3D86-4E67-37C1-99E5-FD6F978089B3}"/>
                </a:ext>
              </a:extLst>
            </p:cNvPr>
            <p:cNvSpPr>
              <a:spLocks noEditPoints="1"/>
            </p:cNvSpPr>
            <p:nvPr/>
          </p:nvSpPr>
          <p:spPr bwMode="auto">
            <a:xfrm>
              <a:off x="3020184" y="5411082"/>
              <a:ext cx="119902" cy="119904"/>
            </a:xfrm>
            <a:custGeom>
              <a:avLst/>
              <a:gdLst>
                <a:gd name="T0" fmla="*/ 209 w 482"/>
                <a:gd name="T1" fmla="*/ 89 h 481"/>
                <a:gd name="T2" fmla="*/ 153 w 482"/>
                <a:gd name="T3" fmla="*/ 111 h 481"/>
                <a:gd name="T4" fmla="*/ 112 w 482"/>
                <a:gd name="T5" fmla="*/ 153 h 481"/>
                <a:gd name="T6" fmla="*/ 88 w 482"/>
                <a:gd name="T7" fmla="*/ 209 h 481"/>
                <a:gd name="T8" fmla="*/ 88 w 482"/>
                <a:gd name="T9" fmla="*/ 272 h 481"/>
                <a:gd name="T10" fmla="*/ 112 w 482"/>
                <a:gd name="T11" fmla="*/ 327 h 481"/>
                <a:gd name="T12" fmla="*/ 153 w 482"/>
                <a:gd name="T13" fmla="*/ 368 h 481"/>
                <a:gd name="T14" fmla="*/ 209 w 482"/>
                <a:gd name="T15" fmla="*/ 392 h 481"/>
                <a:gd name="T16" fmla="*/ 272 w 482"/>
                <a:gd name="T17" fmla="*/ 392 h 481"/>
                <a:gd name="T18" fmla="*/ 328 w 482"/>
                <a:gd name="T19" fmla="*/ 368 h 481"/>
                <a:gd name="T20" fmla="*/ 370 w 482"/>
                <a:gd name="T21" fmla="*/ 327 h 481"/>
                <a:gd name="T22" fmla="*/ 393 w 482"/>
                <a:gd name="T23" fmla="*/ 272 h 481"/>
                <a:gd name="T24" fmla="*/ 393 w 482"/>
                <a:gd name="T25" fmla="*/ 209 h 481"/>
                <a:gd name="T26" fmla="*/ 370 w 482"/>
                <a:gd name="T27" fmla="*/ 153 h 481"/>
                <a:gd name="T28" fmla="*/ 328 w 482"/>
                <a:gd name="T29" fmla="*/ 111 h 481"/>
                <a:gd name="T30" fmla="*/ 272 w 482"/>
                <a:gd name="T31" fmla="*/ 89 h 481"/>
                <a:gd name="T32" fmla="*/ 241 w 482"/>
                <a:gd name="T33" fmla="*/ 0 h 481"/>
                <a:gd name="T34" fmla="*/ 317 w 482"/>
                <a:gd name="T35" fmla="*/ 11 h 481"/>
                <a:gd name="T36" fmla="*/ 384 w 482"/>
                <a:gd name="T37" fmla="*/ 45 h 481"/>
                <a:gd name="T38" fmla="*/ 436 w 482"/>
                <a:gd name="T39" fmla="*/ 98 h 481"/>
                <a:gd name="T40" fmla="*/ 470 w 482"/>
                <a:gd name="T41" fmla="*/ 164 h 481"/>
                <a:gd name="T42" fmla="*/ 482 w 482"/>
                <a:gd name="T43" fmla="*/ 240 h 481"/>
                <a:gd name="T44" fmla="*/ 470 w 482"/>
                <a:gd name="T45" fmla="*/ 316 h 481"/>
                <a:gd name="T46" fmla="*/ 436 w 482"/>
                <a:gd name="T47" fmla="*/ 382 h 481"/>
                <a:gd name="T48" fmla="*/ 384 w 482"/>
                <a:gd name="T49" fmla="*/ 434 h 481"/>
                <a:gd name="T50" fmla="*/ 317 w 482"/>
                <a:gd name="T51" fmla="*/ 468 h 481"/>
                <a:gd name="T52" fmla="*/ 241 w 482"/>
                <a:gd name="T53" fmla="*/ 481 h 481"/>
                <a:gd name="T54" fmla="*/ 165 w 482"/>
                <a:gd name="T55" fmla="*/ 468 h 481"/>
                <a:gd name="T56" fmla="*/ 99 w 482"/>
                <a:gd name="T57" fmla="*/ 434 h 481"/>
                <a:gd name="T58" fmla="*/ 46 w 482"/>
                <a:gd name="T59" fmla="*/ 382 h 481"/>
                <a:gd name="T60" fmla="*/ 12 w 482"/>
                <a:gd name="T61" fmla="*/ 316 h 481"/>
                <a:gd name="T62" fmla="*/ 0 w 482"/>
                <a:gd name="T63" fmla="*/ 240 h 481"/>
                <a:gd name="T64" fmla="*/ 12 w 482"/>
                <a:gd name="T65" fmla="*/ 164 h 481"/>
                <a:gd name="T66" fmla="*/ 46 w 482"/>
                <a:gd name="T67" fmla="*/ 98 h 481"/>
                <a:gd name="T68" fmla="*/ 99 w 482"/>
                <a:gd name="T69" fmla="*/ 45 h 481"/>
                <a:gd name="T70" fmla="*/ 165 w 482"/>
                <a:gd name="T71" fmla="*/ 11 h 481"/>
                <a:gd name="T72" fmla="*/ 241 w 482"/>
                <a:gd name="T73"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481">
                  <a:moveTo>
                    <a:pt x="241" y="85"/>
                  </a:moveTo>
                  <a:lnTo>
                    <a:pt x="209" y="89"/>
                  </a:lnTo>
                  <a:lnTo>
                    <a:pt x="181" y="98"/>
                  </a:lnTo>
                  <a:lnTo>
                    <a:pt x="153" y="111"/>
                  </a:lnTo>
                  <a:lnTo>
                    <a:pt x="131" y="131"/>
                  </a:lnTo>
                  <a:lnTo>
                    <a:pt x="112" y="153"/>
                  </a:lnTo>
                  <a:lnTo>
                    <a:pt x="98" y="180"/>
                  </a:lnTo>
                  <a:lnTo>
                    <a:pt x="88" y="209"/>
                  </a:lnTo>
                  <a:lnTo>
                    <a:pt x="85" y="240"/>
                  </a:lnTo>
                  <a:lnTo>
                    <a:pt x="88" y="272"/>
                  </a:lnTo>
                  <a:lnTo>
                    <a:pt x="98" y="300"/>
                  </a:lnTo>
                  <a:lnTo>
                    <a:pt x="112" y="327"/>
                  </a:lnTo>
                  <a:lnTo>
                    <a:pt x="131" y="350"/>
                  </a:lnTo>
                  <a:lnTo>
                    <a:pt x="153" y="368"/>
                  </a:lnTo>
                  <a:lnTo>
                    <a:pt x="181" y="383"/>
                  </a:lnTo>
                  <a:lnTo>
                    <a:pt x="209" y="392"/>
                  </a:lnTo>
                  <a:lnTo>
                    <a:pt x="241" y="396"/>
                  </a:lnTo>
                  <a:lnTo>
                    <a:pt x="272" y="392"/>
                  </a:lnTo>
                  <a:lnTo>
                    <a:pt x="302" y="383"/>
                  </a:lnTo>
                  <a:lnTo>
                    <a:pt x="328" y="368"/>
                  </a:lnTo>
                  <a:lnTo>
                    <a:pt x="351" y="350"/>
                  </a:lnTo>
                  <a:lnTo>
                    <a:pt x="370" y="327"/>
                  </a:lnTo>
                  <a:lnTo>
                    <a:pt x="384" y="300"/>
                  </a:lnTo>
                  <a:lnTo>
                    <a:pt x="393" y="272"/>
                  </a:lnTo>
                  <a:lnTo>
                    <a:pt x="396" y="240"/>
                  </a:lnTo>
                  <a:lnTo>
                    <a:pt x="393" y="209"/>
                  </a:lnTo>
                  <a:lnTo>
                    <a:pt x="384" y="180"/>
                  </a:lnTo>
                  <a:lnTo>
                    <a:pt x="370" y="153"/>
                  </a:lnTo>
                  <a:lnTo>
                    <a:pt x="351" y="131"/>
                  </a:lnTo>
                  <a:lnTo>
                    <a:pt x="328" y="111"/>
                  </a:lnTo>
                  <a:lnTo>
                    <a:pt x="302" y="98"/>
                  </a:lnTo>
                  <a:lnTo>
                    <a:pt x="272" y="89"/>
                  </a:lnTo>
                  <a:lnTo>
                    <a:pt x="241" y="85"/>
                  </a:lnTo>
                  <a:close/>
                  <a:moveTo>
                    <a:pt x="241" y="0"/>
                  </a:moveTo>
                  <a:lnTo>
                    <a:pt x="280" y="2"/>
                  </a:lnTo>
                  <a:lnTo>
                    <a:pt x="317" y="11"/>
                  </a:lnTo>
                  <a:lnTo>
                    <a:pt x="352" y="26"/>
                  </a:lnTo>
                  <a:lnTo>
                    <a:pt x="384" y="45"/>
                  </a:lnTo>
                  <a:lnTo>
                    <a:pt x="411" y="70"/>
                  </a:lnTo>
                  <a:lnTo>
                    <a:pt x="436" y="98"/>
                  </a:lnTo>
                  <a:lnTo>
                    <a:pt x="455" y="130"/>
                  </a:lnTo>
                  <a:lnTo>
                    <a:pt x="470" y="164"/>
                  </a:lnTo>
                  <a:lnTo>
                    <a:pt x="479" y="201"/>
                  </a:lnTo>
                  <a:lnTo>
                    <a:pt x="482" y="240"/>
                  </a:lnTo>
                  <a:lnTo>
                    <a:pt x="479" y="280"/>
                  </a:lnTo>
                  <a:lnTo>
                    <a:pt x="470" y="316"/>
                  </a:lnTo>
                  <a:lnTo>
                    <a:pt x="455" y="351"/>
                  </a:lnTo>
                  <a:lnTo>
                    <a:pt x="436" y="382"/>
                  </a:lnTo>
                  <a:lnTo>
                    <a:pt x="411" y="410"/>
                  </a:lnTo>
                  <a:lnTo>
                    <a:pt x="384" y="434"/>
                  </a:lnTo>
                  <a:lnTo>
                    <a:pt x="352" y="454"/>
                  </a:lnTo>
                  <a:lnTo>
                    <a:pt x="317" y="468"/>
                  </a:lnTo>
                  <a:lnTo>
                    <a:pt x="280" y="477"/>
                  </a:lnTo>
                  <a:lnTo>
                    <a:pt x="241" y="481"/>
                  </a:lnTo>
                  <a:lnTo>
                    <a:pt x="201" y="477"/>
                  </a:lnTo>
                  <a:lnTo>
                    <a:pt x="165" y="468"/>
                  </a:lnTo>
                  <a:lnTo>
                    <a:pt x="131" y="454"/>
                  </a:lnTo>
                  <a:lnTo>
                    <a:pt x="99" y="434"/>
                  </a:lnTo>
                  <a:lnTo>
                    <a:pt x="70" y="410"/>
                  </a:lnTo>
                  <a:lnTo>
                    <a:pt x="46" y="382"/>
                  </a:lnTo>
                  <a:lnTo>
                    <a:pt x="27" y="351"/>
                  </a:lnTo>
                  <a:lnTo>
                    <a:pt x="12" y="316"/>
                  </a:lnTo>
                  <a:lnTo>
                    <a:pt x="3" y="280"/>
                  </a:lnTo>
                  <a:lnTo>
                    <a:pt x="0" y="240"/>
                  </a:lnTo>
                  <a:lnTo>
                    <a:pt x="3" y="201"/>
                  </a:lnTo>
                  <a:lnTo>
                    <a:pt x="12" y="164"/>
                  </a:lnTo>
                  <a:lnTo>
                    <a:pt x="27" y="130"/>
                  </a:lnTo>
                  <a:lnTo>
                    <a:pt x="46" y="98"/>
                  </a:lnTo>
                  <a:lnTo>
                    <a:pt x="70" y="70"/>
                  </a:lnTo>
                  <a:lnTo>
                    <a:pt x="99" y="45"/>
                  </a:lnTo>
                  <a:lnTo>
                    <a:pt x="131" y="26"/>
                  </a:lnTo>
                  <a:lnTo>
                    <a:pt x="165" y="11"/>
                  </a:lnTo>
                  <a:lnTo>
                    <a:pt x="201" y="2"/>
                  </a:lnTo>
                  <a:lnTo>
                    <a:pt x="241" y="0"/>
                  </a:lnTo>
                  <a:close/>
                </a:path>
              </a:pathLst>
            </a:custGeom>
            <a:solidFill>
              <a:schemeClr val="tx1"/>
            </a:solidFill>
            <a:ln w="3175">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68">
              <a:extLst>
                <a:ext uri="{FF2B5EF4-FFF2-40B4-BE49-F238E27FC236}">
                  <a16:creationId xmlns:a16="http://schemas.microsoft.com/office/drawing/2014/main" id="{AAC6FC51-86F2-74E6-A245-A2188E74AD5B}"/>
                </a:ext>
              </a:extLst>
            </p:cNvPr>
            <p:cNvSpPr>
              <a:spLocks noEditPoints="1"/>
            </p:cNvSpPr>
            <p:nvPr/>
          </p:nvSpPr>
          <p:spPr bwMode="auto">
            <a:xfrm>
              <a:off x="2191866" y="5412820"/>
              <a:ext cx="119902" cy="119904"/>
            </a:xfrm>
            <a:custGeom>
              <a:avLst/>
              <a:gdLst>
                <a:gd name="T0" fmla="*/ 210 w 482"/>
                <a:gd name="T1" fmla="*/ 89 h 481"/>
                <a:gd name="T2" fmla="*/ 154 w 482"/>
                <a:gd name="T3" fmla="*/ 113 h 481"/>
                <a:gd name="T4" fmla="*/ 113 w 482"/>
                <a:gd name="T5" fmla="*/ 155 h 481"/>
                <a:gd name="T6" fmla="*/ 89 w 482"/>
                <a:gd name="T7" fmla="*/ 209 h 481"/>
                <a:gd name="T8" fmla="*/ 89 w 482"/>
                <a:gd name="T9" fmla="*/ 272 h 481"/>
                <a:gd name="T10" fmla="*/ 113 w 482"/>
                <a:gd name="T11" fmla="*/ 327 h 481"/>
                <a:gd name="T12" fmla="*/ 154 w 482"/>
                <a:gd name="T13" fmla="*/ 370 h 481"/>
                <a:gd name="T14" fmla="*/ 210 w 482"/>
                <a:gd name="T15" fmla="*/ 392 h 481"/>
                <a:gd name="T16" fmla="*/ 272 w 482"/>
                <a:gd name="T17" fmla="*/ 392 h 481"/>
                <a:gd name="T18" fmla="*/ 328 w 482"/>
                <a:gd name="T19" fmla="*/ 370 h 481"/>
                <a:gd name="T20" fmla="*/ 370 w 482"/>
                <a:gd name="T21" fmla="*/ 327 h 481"/>
                <a:gd name="T22" fmla="*/ 393 w 482"/>
                <a:gd name="T23" fmla="*/ 272 h 481"/>
                <a:gd name="T24" fmla="*/ 393 w 482"/>
                <a:gd name="T25" fmla="*/ 209 h 481"/>
                <a:gd name="T26" fmla="*/ 370 w 482"/>
                <a:gd name="T27" fmla="*/ 155 h 481"/>
                <a:gd name="T28" fmla="*/ 328 w 482"/>
                <a:gd name="T29" fmla="*/ 113 h 481"/>
                <a:gd name="T30" fmla="*/ 272 w 482"/>
                <a:gd name="T31" fmla="*/ 89 h 481"/>
                <a:gd name="T32" fmla="*/ 241 w 482"/>
                <a:gd name="T33" fmla="*/ 0 h 481"/>
                <a:gd name="T34" fmla="*/ 318 w 482"/>
                <a:gd name="T35" fmla="*/ 13 h 481"/>
                <a:gd name="T36" fmla="*/ 384 w 482"/>
                <a:gd name="T37" fmla="*/ 47 h 481"/>
                <a:gd name="T38" fmla="*/ 436 w 482"/>
                <a:gd name="T39" fmla="*/ 99 h 481"/>
                <a:gd name="T40" fmla="*/ 470 w 482"/>
                <a:gd name="T41" fmla="*/ 165 h 481"/>
                <a:gd name="T42" fmla="*/ 482 w 482"/>
                <a:gd name="T43" fmla="*/ 241 h 481"/>
                <a:gd name="T44" fmla="*/ 470 w 482"/>
                <a:gd name="T45" fmla="*/ 317 h 481"/>
                <a:gd name="T46" fmla="*/ 436 w 482"/>
                <a:gd name="T47" fmla="*/ 383 h 481"/>
                <a:gd name="T48" fmla="*/ 384 w 482"/>
                <a:gd name="T49" fmla="*/ 435 h 481"/>
                <a:gd name="T50" fmla="*/ 318 w 482"/>
                <a:gd name="T51" fmla="*/ 470 h 481"/>
                <a:gd name="T52" fmla="*/ 241 w 482"/>
                <a:gd name="T53" fmla="*/ 481 h 481"/>
                <a:gd name="T54" fmla="*/ 165 w 482"/>
                <a:gd name="T55" fmla="*/ 470 h 481"/>
                <a:gd name="T56" fmla="*/ 99 w 482"/>
                <a:gd name="T57" fmla="*/ 435 h 481"/>
                <a:gd name="T58" fmla="*/ 47 w 482"/>
                <a:gd name="T59" fmla="*/ 383 h 481"/>
                <a:gd name="T60" fmla="*/ 12 w 482"/>
                <a:gd name="T61" fmla="*/ 317 h 481"/>
                <a:gd name="T62" fmla="*/ 0 w 482"/>
                <a:gd name="T63" fmla="*/ 241 h 481"/>
                <a:gd name="T64" fmla="*/ 12 w 482"/>
                <a:gd name="T65" fmla="*/ 165 h 481"/>
                <a:gd name="T66" fmla="*/ 47 w 482"/>
                <a:gd name="T67" fmla="*/ 99 h 481"/>
                <a:gd name="T68" fmla="*/ 99 w 482"/>
                <a:gd name="T69" fmla="*/ 47 h 481"/>
                <a:gd name="T70" fmla="*/ 165 w 482"/>
                <a:gd name="T71" fmla="*/ 13 h 481"/>
                <a:gd name="T72" fmla="*/ 241 w 482"/>
                <a:gd name="T73"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481">
                  <a:moveTo>
                    <a:pt x="241" y="85"/>
                  </a:moveTo>
                  <a:lnTo>
                    <a:pt x="210" y="89"/>
                  </a:lnTo>
                  <a:lnTo>
                    <a:pt x="181" y="98"/>
                  </a:lnTo>
                  <a:lnTo>
                    <a:pt x="154" y="113"/>
                  </a:lnTo>
                  <a:lnTo>
                    <a:pt x="131" y="131"/>
                  </a:lnTo>
                  <a:lnTo>
                    <a:pt x="113" y="155"/>
                  </a:lnTo>
                  <a:lnTo>
                    <a:pt x="98" y="181"/>
                  </a:lnTo>
                  <a:lnTo>
                    <a:pt x="89" y="209"/>
                  </a:lnTo>
                  <a:lnTo>
                    <a:pt x="85" y="241"/>
                  </a:lnTo>
                  <a:lnTo>
                    <a:pt x="89" y="272"/>
                  </a:lnTo>
                  <a:lnTo>
                    <a:pt x="98" y="301"/>
                  </a:lnTo>
                  <a:lnTo>
                    <a:pt x="113" y="327"/>
                  </a:lnTo>
                  <a:lnTo>
                    <a:pt x="131" y="350"/>
                  </a:lnTo>
                  <a:lnTo>
                    <a:pt x="154" y="370"/>
                  </a:lnTo>
                  <a:lnTo>
                    <a:pt x="181" y="384"/>
                  </a:lnTo>
                  <a:lnTo>
                    <a:pt x="210" y="392"/>
                  </a:lnTo>
                  <a:lnTo>
                    <a:pt x="241" y="396"/>
                  </a:lnTo>
                  <a:lnTo>
                    <a:pt x="272" y="392"/>
                  </a:lnTo>
                  <a:lnTo>
                    <a:pt x="302" y="384"/>
                  </a:lnTo>
                  <a:lnTo>
                    <a:pt x="328" y="370"/>
                  </a:lnTo>
                  <a:lnTo>
                    <a:pt x="351" y="350"/>
                  </a:lnTo>
                  <a:lnTo>
                    <a:pt x="370" y="327"/>
                  </a:lnTo>
                  <a:lnTo>
                    <a:pt x="384" y="301"/>
                  </a:lnTo>
                  <a:lnTo>
                    <a:pt x="393" y="272"/>
                  </a:lnTo>
                  <a:lnTo>
                    <a:pt x="396" y="241"/>
                  </a:lnTo>
                  <a:lnTo>
                    <a:pt x="393" y="209"/>
                  </a:lnTo>
                  <a:lnTo>
                    <a:pt x="384" y="181"/>
                  </a:lnTo>
                  <a:lnTo>
                    <a:pt x="370" y="155"/>
                  </a:lnTo>
                  <a:lnTo>
                    <a:pt x="351" y="131"/>
                  </a:lnTo>
                  <a:lnTo>
                    <a:pt x="328" y="113"/>
                  </a:lnTo>
                  <a:lnTo>
                    <a:pt x="302" y="98"/>
                  </a:lnTo>
                  <a:lnTo>
                    <a:pt x="272" y="89"/>
                  </a:lnTo>
                  <a:lnTo>
                    <a:pt x="241" y="85"/>
                  </a:lnTo>
                  <a:close/>
                  <a:moveTo>
                    <a:pt x="241" y="0"/>
                  </a:moveTo>
                  <a:lnTo>
                    <a:pt x="280" y="3"/>
                  </a:lnTo>
                  <a:lnTo>
                    <a:pt x="318" y="13"/>
                  </a:lnTo>
                  <a:lnTo>
                    <a:pt x="352" y="27"/>
                  </a:lnTo>
                  <a:lnTo>
                    <a:pt x="384" y="47"/>
                  </a:lnTo>
                  <a:lnTo>
                    <a:pt x="411" y="71"/>
                  </a:lnTo>
                  <a:lnTo>
                    <a:pt x="436" y="99"/>
                  </a:lnTo>
                  <a:lnTo>
                    <a:pt x="456" y="131"/>
                  </a:lnTo>
                  <a:lnTo>
                    <a:pt x="470" y="165"/>
                  </a:lnTo>
                  <a:lnTo>
                    <a:pt x="480" y="201"/>
                  </a:lnTo>
                  <a:lnTo>
                    <a:pt x="482" y="241"/>
                  </a:lnTo>
                  <a:lnTo>
                    <a:pt x="480" y="280"/>
                  </a:lnTo>
                  <a:lnTo>
                    <a:pt x="470" y="317"/>
                  </a:lnTo>
                  <a:lnTo>
                    <a:pt x="456" y="351"/>
                  </a:lnTo>
                  <a:lnTo>
                    <a:pt x="436" y="383"/>
                  </a:lnTo>
                  <a:lnTo>
                    <a:pt x="411" y="410"/>
                  </a:lnTo>
                  <a:lnTo>
                    <a:pt x="384" y="435"/>
                  </a:lnTo>
                  <a:lnTo>
                    <a:pt x="352" y="455"/>
                  </a:lnTo>
                  <a:lnTo>
                    <a:pt x="318" y="470"/>
                  </a:lnTo>
                  <a:lnTo>
                    <a:pt x="280" y="479"/>
                  </a:lnTo>
                  <a:lnTo>
                    <a:pt x="241" y="481"/>
                  </a:lnTo>
                  <a:lnTo>
                    <a:pt x="202" y="479"/>
                  </a:lnTo>
                  <a:lnTo>
                    <a:pt x="165" y="470"/>
                  </a:lnTo>
                  <a:lnTo>
                    <a:pt x="131" y="455"/>
                  </a:lnTo>
                  <a:lnTo>
                    <a:pt x="99" y="435"/>
                  </a:lnTo>
                  <a:lnTo>
                    <a:pt x="71" y="410"/>
                  </a:lnTo>
                  <a:lnTo>
                    <a:pt x="47" y="383"/>
                  </a:lnTo>
                  <a:lnTo>
                    <a:pt x="27" y="351"/>
                  </a:lnTo>
                  <a:lnTo>
                    <a:pt x="12" y="317"/>
                  </a:lnTo>
                  <a:lnTo>
                    <a:pt x="3" y="280"/>
                  </a:lnTo>
                  <a:lnTo>
                    <a:pt x="0" y="241"/>
                  </a:lnTo>
                  <a:lnTo>
                    <a:pt x="3" y="201"/>
                  </a:lnTo>
                  <a:lnTo>
                    <a:pt x="12" y="165"/>
                  </a:lnTo>
                  <a:lnTo>
                    <a:pt x="27" y="131"/>
                  </a:lnTo>
                  <a:lnTo>
                    <a:pt x="47" y="99"/>
                  </a:lnTo>
                  <a:lnTo>
                    <a:pt x="71" y="71"/>
                  </a:lnTo>
                  <a:lnTo>
                    <a:pt x="99" y="47"/>
                  </a:lnTo>
                  <a:lnTo>
                    <a:pt x="131" y="27"/>
                  </a:lnTo>
                  <a:lnTo>
                    <a:pt x="165" y="13"/>
                  </a:lnTo>
                  <a:lnTo>
                    <a:pt x="202" y="3"/>
                  </a:lnTo>
                  <a:lnTo>
                    <a:pt x="241" y="0"/>
                  </a:lnTo>
                  <a:close/>
                </a:path>
              </a:pathLst>
            </a:custGeom>
            <a:solidFill>
              <a:schemeClr val="tx1"/>
            </a:solidFill>
            <a:ln w="3175">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9" name="Freeform 69">
              <a:extLst>
                <a:ext uri="{FF2B5EF4-FFF2-40B4-BE49-F238E27FC236}">
                  <a16:creationId xmlns:a16="http://schemas.microsoft.com/office/drawing/2014/main" id="{CFE0E520-9F1F-AB0E-AAAF-436899973A0B}"/>
                </a:ext>
              </a:extLst>
            </p:cNvPr>
            <p:cNvSpPr>
              <a:spLocks noEditPoints="1"/>
            </p:cNvSpPr>
            <p:nvPr/>
          </p:nvSpPr>
          <p:spPr bwMode="auto">
            <a:xfrm>
              <a:off x="2270063" y="5122908"/>
              <a:ext cx="119902" cy="119904"/>
            </a:xfrm>
            <a:custGeom>
              <a:avLst/>
              <a:gdLst>
                <a:gd name="T0" fmla="*/ 210 w 482"/>
                <a:gd name="T1" fmla="*/ 89 h 481"/>
                <a:gd name="T2" fmla="*/ 154 w 482"/>
                <a:gd name="T3" fmla="*/ 113 h 481"/>
                <a:gd name="T4" fmla="*/ 113 w 482"/>
                <a:gd name="T5" fmla="*/ 154 h 481"/>
                <a:gd name="T6" fmla="*/ 89 w 482"/>
                <a:gd name="T7" fmla="*/ 209 h 481"/>
                <a:gd name="T8" fmla="*/ 89 w 482"/>
                <a:gd name="T9" fmla="*/ 272 h 481"/>
                <a:gd name="T10" fmla="*/ 113 w 482"/>
                <a:gd name="T11" fmla="*/ 328 h 481"/>
                <a:gd name="T12" fmla="*/ 154 w 482"/>
                <a:gd name="T13" fmla="*/ 370 h 481"/>
                <a:gd name="T14" fmla="*/ 210 w 482"/>
                <a:gd name="T15" fmla="*/ 392 h 481"/>
                <a:gd name="T16" fmla="*/ 273 w 482"/>
                <a:gd name="T17" fmla="*/ 392 h 481"/>
                <a:gd name="T18" fmla="*/ 329 w 482"/>
                <a:gd name="T19" fmla="*/ 370 h 481"/>
                <a:gd name="T20" fmla="*/ 371 w 482"/>
                <a:gd name="T21" fmla="*/ 328 h 481"/>
                <a:gd name="T22" fmla="*/ 393 w 482"/>
                <a:gd name="T23" fmla="*/ 272 h 481"/>
                <a:gd name="T24" fmla="*/ 393 w 482"/>
                <a:gd name="T25" fmla="*/ 209 h 481"/>
                <a:gd name="T26" fmla="*/ 371 w 482"/>
                <a:gd name="T27" fmla="*/ 154 h 481"/>
                <a:gd name="T28" fmla="*/ 329 w 482"/>
                <a:gd name="T29" fmla="*/ 113 h 481"/>
                <a:gd name="T30" fmla="*/ 273 w 482"/>
                <a:gd name="T31" fmla="*/ 89 h 481"/>
                <a:gd name="T32" fmla="*/ 242 w 482"/>
                <a:gd name="T33" fmla="*/ 0 h 481"/>
                <a:gd name="T34" fmla="*/ 318 w 482"/>
                <a:gd name="T35" fmla="*/ 13 h 481"/>
                <a:gd name="T36" fmla="*/ 384 w 482"/>
                <a:gd name="T37" fmla="*/ 47 h 481"/>
                <a:gd name="T38" fmla="*/ 437 w 482"/>
                <a:gd name="T39" fmla="*/ 99 h 481"/>
                <a:gd name="T40" fmla="*/ 471 w 482"/>
                <a:gd name="T41" fmla="*/ 165 h 481"/>
                <a:gd name="T42" fmla="*/ 482 w 482"/>
                <a:gd name="T43" fmla="*/ 241 h 481"/>
                <a:gd name="T44" fmla="*/ 471 w 482"/>
                <a:gd name="T45" fmla="*/ 316 h 481"/>
                <a:gd name="T46" fmla="*/ 437 w 482"/>
                <a:gd name="T47" fmla="*/ 383 h 481"/>
                <a:gd name="T48" fmla="*/ 384 w 482"/>
                <a:gd name="T49" fmla="*/ 435 h 481"/>
                <a:gd name="T50" fmla="*/ 318 w 482"/>
                <a:gd name="T51" fmla="*/ 470 h 481"/>
                <a:gd name="T52" fmla="*/ 242 w 482"/>
                <a:gd name="T53" fmla="*/ 481 h 481"/>
                <a:gd name="T54" fmla="*/ 166 w 482"/>
                <a:gd name="T55" fmla="*/ 470 h 481"/>
                <a:gd name="T56" fmla="*/ 99 w 482"/>
                <a:gd name="T57" fmla="*/ 435 h 481"/>
                <a:gd name="T58" fmla="*/ 47 w 482"/>
                <a:gd name="T59" fmla="*/ 383 h 481"/>
                <a:gd name="T60" fmla="*/ 13 w 482"/>
                <a:gd name="T61" fmla="*/ 316 h 481"/>
                <a:gd name="T62" fmla="*/ 0 w 482"/>
                <a:gd name="T63" fmla="*/ 241 h 481"/>
                <a:gd name="T64" fmla="*/ 13 w 482"/>
                <a:gd name="T65" fmla="*/ 165 h 481"/>
                <a:gd name="T66" fmla="*/ 47 w 482"/>
                <a:gd name="T67" fmla="*/ 99 h 481"/>
                <a:gd name="T68" fmla="*/ 99 w 482"/>
                <a:gd name="T69" fmla="*/ 47 h 481"/>
                <a:gd name="T70" fmla="*/ 166 w 482"/>
                <a:gd name="T71" fmla="*/ 13 h 481"/>
                <a:gd name="T72" fmla="*/ 242 w 482"/>
                <a:gd name="T73"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481">
                  <a:moveTo>
                    <a:pt x="242" y="86"/>
                  </a:moveTo>
                  <a:lnTo>
                    <a:pt x="210" y="89"/>
                  </a:lnTo>
                  <a:lnTo>
                    <a:pt x="182" y="98"/>
                  </a:lnTo>
                  <a:lnTo>
                    <a:pt x="154" y="113"/>
                  </a:lnTo>
                  <a:lnTo>
                    <a:pt x="131" y="131"/>
                  </a:lnTo>
                  <a:lnTo>
                    <a:pt x="113" y="154"/>
                  </a:lnTo>
                  <a:lnTo>
                    <a:pt x="98" y="181"/>
                  </a:lnTo>
                  <a:lnTo>
                    <a:pt x="89" y="209"/>
                  </a:lnTo>
                  <a:lnTo>
                    <a:pt x="86" y="241"/>
                  </a:lnTo>
                  <a:lnTo>
                    <a:pt x="89" y="272"/>
                  </a:lnTo>
                  <a:lnTo>
                    <a:pt x="98" y="302"/>
                  </a:lnTo>
                  <a:lnTo>
                    <a:pt x="113" y="328"/>
                  </a:lnTo>
                  <a:lnTo>
                    <a:pt x="131" y="350"/>
                  </a:lnTo>
                  <a:lnTo>
                    <a:pt x="154" y="370"/>
                  </a:lnTo>
                  <a:lnTo>
                    <a:pt x="182" y="383"/>
                  </a:lnTo>
                  <a:lnTo>
                    <a:pt x="210" y="392"/>
                  </a:lnTo>
                  <a:lnTo>
                    <a:pt x="242" y="396"/>
                  </a:lnTo>
                  <a:lnTo>
                    <a:pt x="273" y="392"/>
                  </a:lnTo>
                  <a:lnTo>
                    <a:pt x="302" y="383"/>
                  </a:lnTo>
                  <a:lnTo>
                    <a:pt x="329" y="370"/>
                  </a:lnTo>
                  <a:lnTo>
                    <a:pt x="351" y="350"/>
                  </a:lnTo>
                  <a:lnTo>
                    <a:pt x="371" y="328"/>
                  </a:lnTo>
                  <a:lnTo>
                    <a:pt x="384" y="302"/>
                  </a:lnTo>
                  <a:lnTo>
                    <a:pt x="393" y="272"/>
                  </a:lnTo>
                  <a:lnTo>
                    <a:pt x="397" y="241"/>
                  </a:lnTo>
                  <a:lnTo>
                    <a:pt x="393" y="209"/>
                  </a:lnTo>
                  <a:lnTo>
                    <a:pt x="384" y="181"/>
                  </a:lnTo>
                  <a:lnTo>
                    <a:pt x="371" y="154"/>
                  </a:lnTo>
                  <a:lnTo>
                    <a:pt x="351" y="131"/>
                  </a:lnTo>
                  <a:lnTo>
                    <a:pt x="329" y="113"/>
                  </a:lnTo>
                  <a:lnTo>
                    <a:pt x="302" y="98"/>
                  </a:lnTo>
                  <a:lnTo>
                    <a:pt x="273" y="89"/>
                  </a:lnTo>
                  <a:lnTo>
                    <a:pt x="242" y="86"/>
                  </a:lnTo>
                  <a:close/>
                  <a:moveTo>
                    <a:pt x="242" y="0"/>
                  </a:moveTo>
                  <a:lnTo>
                    <a:pt x="281" y="4"/>
                  </a:lnTo>
                  <a:lnTo>
                    <a:pt x="318" y="13"/>
                  </a:lnTo>
                  <a:lnTo>
                    <a:pt x="352" y="28"/>
                  </a:lnTo>
                  <a:lnTo>
                    <a:pt x="384" y="47"/>
                  </a:lnTo>
                  <a:lnTo>
                    <a:pt x="412" y="71"/>
                  </a:lnTo>
                  <a:lnTo>
                    <a:pt x="437" y="99"/>
                  </a:lnTo>
                  <a:lnTo>
                    <a:pt x="456" y="130"/>
                  </a:lnTo>
                  <a:lnTo>
                    <a:pt x="471" y="165"/>
                  </a:lnTo>
                  <a:lnTo>
                    <a:pt x="480" y="201"/>
                  </a:lnTo>
                  <a:lnTo>
                    <a:pt x="482" y="241"/>
                  </a:lnTo>
                  <a:lnTo>
                    <a:pt x="480" y="280"/>
                  </a:lnTo>
                  <a:lnTo>
                    <a:pt x="471" y="316"/>
                  </a:lnTo>
                  <a:lnTo>
                    <a:pt x="456" y="352"/>
                  </a:lnTo>
                  <a:lnTo>
                    <a:pt x="437" y="383"/>
                  </a:lnTo>
                  <a:lnTo>
                    <a:pt x="412" y="411"/>
                  </a:lnTo>
                  <a:lnTo>
                    <a:pt x="384" y="435"/>
                  </a:lnTo>
                  <a:lnTo>
                    <a:pt x="352" y="455"/>
                  </a:lnTo>
                  <a:lnTo>
                    <a:pt x="318" y="470"/>
                  </a:lnTo>
                  <a:lnTo>
                    <a:pt x="281" y="479"/>
                  </a:lnTo>
                  <a:lnTo>
                    <a:pt x="242" y="481"/>
                  </a:lnTo>
                  <a:lnTo>
                    <a:pt x="202" y="479"/>
                  </a:lnTo>
                  <a:lnTo>
                    <a:pt x="166" y="470"/>
                  </a:lnTo>
                  <a:lnTo>
                    <a:pt x="131" y="455"/>
                  </a:lnTo>
                  <a:lnTo>
                    <a:pt x="99" y="435"/>
                  </a:lnTo>
                  <a:lnTo>
                    <a:pt x="71" y="411"/>
                  </a:lnTo>
                  <a:lnTo>
                    <a:pt x="47" y="383"/>
                  </a:lnTo>
                  <a:lnTo>
                    <a:pt x="28" y="352"/>
                  </a:lnTo>
                  <a:lnTo>
                    <a:pt x="13" y="316"/>
                  </a:lnTo>
                  <a:lnTo>
                    <a:pt x="4" y="280"/>
                  </a:lnTo>
                  <a:lnTo>
                    <a:pt x="0" y="241"/>
                  </a:lnTo>
                  <a:lnTo>
                    <a:pt x="4" y="201"/>
                  </a:lnTo>
                  <a:lnTo>
                    <a:pt x="13" y="165"/>
                  </a:lnTo>
                  <a:lnTo>
                    <a:pt x="28" y="130"/>
                  </a:lnTo>
                  <a:lnTo>
                    <a:pt x="47" y="99"/>
                  </a:lnTo>
                  <a:lnTo>
                    <a:pt x="71" y="71"/>
                  </a:lnTo>
                  <a:lnTo>
                    <a:pt x="99" y="47"/>
                  </a:lnTo>
                  <a:lnTo>
                    <a:pt x="131" y="28"/>
                  </a:lnTo>
                  <a:lnTo>
                    <a:pt x="166" y="13"/>
                  </a:lnTo>
                  <a:lnTo>
                    <a:pt x="202" y="4"/>
                  </a:lnTo>
                  <a:lnTo>
                    <a:pt x="242" y="0"/>
                  </a:lnTo>
                  <a:close/>
                </a:path>
              </a:pathLst>
            </a:custGeom>
            <a:solidFill>
              <a:schemeClr val="tx1"/>
            </a:solidFill>
            <a:ln w="3175">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0" name="Freeform 70">
              <a:extLst>
                <a:ext uri="{FF2B5EF4-FFF2-40B4-BE49-F238E27FC236}">
                  <a16:creationId xmlns:a16="http://schemas.microsoft.com/office/drawing/2014/main" id="{0C776681-314A-721E-0B9F-B32A27333834}"/>
                </a:ext>
              </a:extLst>
            </p:cNvPr>
            <p:cNvSpPr>
              <a:spLocks noEditPoints="1"/>
            </p:cNvSpPr>
            <p:nvPr/>
          </p:nvSpPr>
          <p:spPr bwMode="auto">
            <a:xfrm>
              <a:off x="2929822" y="5117695"/>
              <a:ext cx="119902" cy="119904"/>
            </a:xfrm>
            <a:custGeom>
              <a:avLst/>
              <a:gdLst>
                <a:gd name="T0" fmla="*/ 210 w 482"/>
                <a:gd name="T1" fmla="*/ 89 h 481"/>
                <a:gd name="T2" fmla="*/ 154 w 482"/>
                <a:gd name="T3" fmla="*/ 112 h 481"/>
                <a:gd name="T4" fmla="*/ 112 w 482"/>
                <a:gd name="T5" fmla="*/ 153 h 481"/>
                <a:gd name="T6" fmla="*/ 89 w 482"/>
                <a:gd name="T7" fmla="*/ 209 h 481"/>
                <a:gd name="T8" fmla="*/ 89 w 482"/>
                <a:gd name="T9" fmla="*/ 272 h 481"/>
                <a:gd name="T10" fmla="*/ 112 w 482"/>
                <a:gd name="T11" fmla="*/ 327 h 481"/>
                <a:gd name="T12" fmla="*/ 154 w 482"/>
                <a:gd name="T13" fmla="*/ 369 h 481"/>
                <a:gd name="T14" fmla="*/ 210 w 482"/>
                <a:gd name="T15" fmla="*/ 392 h 481"/>
                <a:gd name="T16" fmla="*/ 273 w 482"/>
                <a:gd name="T17" fmla="*/ 392 h 481"/>
                <a:gd name="T18" fmla="*/ 328 w 482"/>
                <a:gd name="T19" fmla="*/ 369 h 481"/>
                <a:gd name="T20" fmla="*/ 369 w 482"/>
                <a:gd name="T21" fmla="*/ 327 h 481"/>
                <a:gd name="T22" fmla="*/ 393 w 482"/>
                <a:gd name="T23" fmla="*/ 272 h 481"/>
                <a:gd name="T24" fmla="*/ 393 w 482"/>
                <a:gd name="T25" fmla="*/ 209 h 481"/>
                <a:gd name="T26" fmla="*/ 369 w 482"/>
                <a:gd name="T27" fmla="*/ 153 h 481"/>
                <a:gd name="T28" fmla="*/ 328 w 482"/>
                <a:gd name="T29" fmla="*/ 112 h 481"/>
                <a:gd name="T30" fmla="*/ 273 w 482"/>
                <a:gd name="T31" fmla="*/ 89 h 481"/>
                <a:gd name="T32" fmla="*/ 241 w 482"/>
                <a:gd name="T33" fmla="*/ 0 h 481"/>
                <a:gd name="T34" fmla="*/ 317 w 482"/>
                <a:gd name="T35" fmla="*/ 12 h 481"/>
                <a:gd name="T36" fmla="*/ 383 w 482"/>
                <a:gd name="T37" fmla="*/ 47 h 481"/>
                <a:gd name="T38" fmla="*/ 435 w 482"/>
                <a:gd name="T39" fmla="*/ 99 h 481"/>
                <a:gd name="T40" fmla="*/ 470 w 482"/>
                <a:gd name="T41" fmla="*/ 165 h 481"/>
                <a:gd name="T42" fmla="*/ 482 w 482"/>
                <a:gd name="T43" fmla="*/ 241 h 481"/>
                <a:gd name="T44" fmla="*/ 470 w 482"/>
                <a:gd name="T45" fmla="*/ 317 h 481"/>
                <a:gd name="T46" fmla="*/ 435 w 482"/>
                <a:gd name="T47" fmla="*/ 383 h 481"/>
                <a:gd name="T48" fmla="*/ 383 w 482"/>
                <a:gd name="T49" fmla="*/ 434 h 481"/>
                <a:gd name="T50" fmla="*/ 317 w 482"/>
                <a:gd name="T51" fmla="*/ 469 h 481"/>
                <a:gd name="T52" fmla="*/ 241 w 482"/>
                <a:gd name="T53" fmla="*/ 481 h 481"/>
                <a:gd name="T54" fmla="*/ 164 w 482"/>
                <a:gd name="T55" fmla="*/ 469 h 481"/>
                <a:gd name="T56" fmla="*/ 98 w 482"/>
                <a:gd name="T57" fmla="*/ 434 h 481"/>
                <a:gd name="T58" fmla="*/ 46 w 482"/>
                <a:gd name="T59" fmla="*/ 383 h 481"/>
                <a:gd name="T60" fmla="*/ 12 w 482"/>
                <a:gd name="T61" fmla="*/ 317 h 481"/>
                <a:gd name="T62" fmla="*/ 0 w 482"/>
                <a:gd name="T63" fmla="*/ 241 h 481"/>
                <a:gd name="T64" fmla="*/ 12 w 482"/>
                <a:gd name="T65" fmla="*/ 165 h 481"/>
                <a:gd name="T66" fmla="*/ 46 w 482"/>
                <a:gd name="T67" fmla="*/ 99 h 481"/>
                <a:gd name="T68" fmla="*/ 98 w 482"/>
                <a:gd name="T69" fmla="*/ 47 h 481"/>
                <a:gd name="T70" fmla="*/ 164 w 482"/>
                <a:gd name="T71" fmla="*/ 12 h 481"/>
                <a:gd name="T72" fmla="*/ 241 w 482"/>
                <a:gd name="T73"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481">
                  <a:moveTo>
                    <a:pt x="241" y="85"/>
                  </a:moveTo>
                  <a:lnTo>
                    <a:pt x="210" y="89"/>
                  </a:lnTo>
                  <a:lnTo>
                    <a:pt x="180" y="98"/>
                  </a:lnTo>
                  <a:lnTo>
                    <a:pt x="154" y="112"/>
                  </a:lnTo>
                  <a:lnTo>
                    <a:pt x="131" y="131"/>
                  </a:lnTo>
                  <a:lnTo>
                    <a:pt x="112" y="153"/>
                  </a:lnTo>
                  <a:lnTo>
                    <a:pt x="98" y="181"/>
                  </a:lnTo>
                  <a:lnTo>
                    <a:pt x="89" y="209"/>
                  </a:lnTo>
                  <a:lnTo>
                    <a:pt x="86" y="241"/>
                  </a:lnTo>
                  <a:lnTo>
                    <a:pt x="89" y="272"/>
                  </a:lnTo>
                  <a:lnTo>
                    <a:pt x="98" y="301"/>
                  </a:lnTo>
                  <a:lnTo>
                    <a:pt x="112" y="327"/>
                  </a:lnTo>
                  <a:lnTo>
                    <a:pt x="131" y="350"/>
                  </a:lnTo>
                  <a:lnTo>
                    <a:pt x="154" y="369"/>
                  </a:lnTo>
                  <a:lnTo>
                    <a:pt x="180" y="383"/>
                  </a:lnTo>
                  <a:lnTo>
                    <a:pt x="210" y="392"/>
                  </a:lnTo>
                  <a:lnTo>
                    <a:pt x="241" y="396"/>
                  </a:lnTo>
                  <a:lnTo>
                    <a:pt x="273" y="392"/>
                  </a:lnTo>
                  <a:lnTo>
                    <a:pt x="301" y="383"/>
                  </a:lnTo>
                  <a:lnTo>
                    <a:pt x="328" y="369"/>
                  </a:lnTo>
                  <a:lnTo>
                    <a:pt x="351" y="350"/>
                  </a:lnTo>
                  <a:lnTo>
                    <a:pt x="369" y="327"/>
                  </a:lnTo>
                  <a:lnTo>
                    <a:pt x="384" y="301"/>
                  </a:lnTo>
                  <a:lnTo>
                    <a:pt x="393" y="272"/>
                  </a:lnTo>
                  <a:lnTo>
                    <a:pt x="397" y="241"/>
                  </a:lnTo>
                  <a:lnTo>
                    <a:pt x="393" y="209"/>
                  </a:lnTo>
                  <a:lnTo>
                    <a:pt x="384" y="181"/>
                  </a:lnTo>
                  <a:lnTo>
                    <a:pt x="369" y="153"/>
                  </a:lnTo>
                  <a:lnTo>
                    <a:pt x="351" y="131"/>
                  </a:lnTo>
                  <a:lnTo>
                    <a:pt x="328" y="112"/>
                  </a:lnTo>
                  <a:lnTo>
                    <a:pt x="301" y="98"/>
                  </a:lnTo>
                  <a:lnTo>
                    <a:pt x="273" y="89"/>
                  </a:lnTo>
                  <a:lnTo>
                    <a:pt x="241" y="85"/>
                  </a:lnTo>
                  <a:close/>
                  <a:moveTo>
                    <a:pt x="241" y="0"/>
                  </a:moveTo>
                  <a:lnTo>
                    <a:pt x="281" y="3"/>
                  </a:lnTo>
                  <a:lnTo>
                    <a:pt x="317" y="12"/>
                  </a:lnTo>
                  <a:lnTo>
                    <a:pt x="351" y="27"/>
                  </a:lnTo>
                  <a:lnTo>
                    <a:pt x="383" y="47"/>
                  </a:lnTo>
                  <a:lnTo>
                    <a:pt x="412" y="70"/>
                  </a:lnTo>
                  <a:lnTo>
                    <a:pt x="435" y="99"/>
                  </a:lnTo>
                  <a:lnTo>
                    <a:pt x="455" y="130"/>
                  </a:lnTo>
                  <a:lnTo>
                    <a:pt x="470" y="165"/>
                  </a:lnTo>
                  <a:lnTo>
                    <a:pt x="479" y="201"/>
                  </a:lnTo>
                  <a:lnTo>
                    <a:pt x="482" y="241"/>
                  </a:lnTo>
                  <a:lnTo>
                    <a:pt x="479" y="280"/>
                  </a:lnTo>
                  <a:lnTo>
                    <a:pt x="470" y="317"/>
                  </a:lnTo>
                  <a:lnTo>
                    <a:pt x="455" y="351"/>
                  </a:lnTo>
                  <a:lnTo>
                    <a:pt x="435" y="383"/>
                  </a:lnTo>
                  <a:lnTo>
                    <a:pt x="412" y="410"/>
                  </a:lnTo>
                  <a:lnTo>
                    <a:pt x="383" y="434"/>
                  </a:lnTo>
                  <a:lnTo>
                    <a:pt x="351" y="455"/>
                  </a:lnTo>
                  <a:lnTo>
                    <a:pt x="317" y="469"/>
                  </a:lnTo>
                  <a:lnTo>
                    <a:pt x="281" y="479"/>
                  </a:lnTo>
                  <a:lnTo>
                    <a:pt x="241" y="481"/>
                  </a:lnTo>
                  <a:lnTo>
                    <a:pt x="202" y="479"/>
                  </a:lnTo>
                  <a:lnTo>
                    <a:pt x="164" y="469"/>
                  </a:lnTo>
                  <a:lnTo>
                    <a:pt x="130" y="455"/>
                  </a:lnTo>
                  <a:lnTo>
                    <a:pt x="98" y="434"/>
                  </a:lnTo>
                  <a:lnTo>
                    <a:pt x="71" y="410"/>
                  </a:lnTo>
                  <a:lnTo>
                    <a:pt x="46" y="383"/>
                  </a:lnTo>
                  <a:lnTo>
                    <a:pt x="26" y="351"/>
                  </a:lnTo>
                  <a:lnTo>
                    <a:pt x="12" y="317"/>
                  </a:lnTo>
                  <a:lnTo>
                    <a:pt x="2" y="280"/>
                  </a:lnTo>
                  <a:lnTo>
                    <a:pt x="0" y="241"/>
                  </a:lnTo>
                  <a:lnTo>
                    <a:pt x="2" y="201"/>
                  </a:lnTo>
                  <a:lnTo>
                    <a:pt x="12" y="165"/>
                  </a:lnTo>
                  <a:lnTo>
                    <a:pt x="26" y="130"/>
                  </a:lnTo>
                  <a:lnTo>
                    <a:pt x="46" y="99"/>
                  </a:lnTo>
                  <a:lnTo>
                    <a:pt x="71" y="70"/>
                  </a:lnTo>
                  <a:lnTo>
                    <a:pt x="98" y="47"/>
                  </a:lnTo>
                  <a:lnTo>
                    <a:pt x="130" y="27"/>
                  </a:lnTo>
                  <a:lnTo>
                    <a:pt x="164" y="12"/>
                  </a:lnTo>
                  <a:lnTo>
                    <a:pt x="202" y="3"/>
                  </a:lnTo>
                  <a:lnTo>
                    <a:pt x="241" y="0"/>
                  </a:lnTo>
                  <a:close/>
                </a:path>
              </a:pathLst>
            </a:custGeom>
            <a:solidFill>
              <a:schemeClr val="tx1"/>
            </a:solidFill>
            <a:ln w="3175">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Oval 48">
            <a:extLst>
              <a:ext uri="{FF2B5EF4-FFF2-40B4-BE49-F238E27FC236}">
                <a16:creationId xmlns:a16="http://schemas.microsoft.com/office/drawing/2014/main" id="{044578BE-EFED-E813-92F7-215062563A4E}"/>
              </a:ext>
            </a:extLst>
          </p:cNvPr>
          <p:cNvSpPr/>
          <p:nvPr/>
        </p:nvSpPr>
        <p:spPr>
          <a:xfrm>
            <a:off x="16887697" y="8042044"/>
            <a:ext cx="1057736" cy="910899"/>
          </a:xfrm>
          <a:prstGeom prst="ellipse">
            <a:avLst/>
          </a:prstGeom>
          <a:solidFill>
            <a:schemeClr val="bg1"/>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endParaRPr lang="en-GB" dirty="0">
              <a:solidFill>
                <a:schemeClr val="bg1"/>
              </a:solidFill>
            </a:endParaRPr>
          </a:p>
        </p:txBody>
      </p:sp>
      <p:grpSp>
        <p:nvGrpSpPr>
          <p:cNvPr id="6179" name="Group 6178">
            <a:extLst>
              <a:ext uri="{FF2B5EF4-FFF2-40B4-BE49-F238E27FC236}">
                <a16:creationId xmlns:a16="http://schemas.microsoft.com/office/drawing/2014/main" id="{6619D8D2-67E0-7DDE-D517-E0CE7D4273F5}"/>
              </a:ext>
            </a:extLst>
          </p:cNvPr>
          <p:cNvGrpSpPr/>
          <p:nvPr/>
        </p:nvGrpSpPr>
        <p:grpSpPr>
          <a:xfrm>
            <a:off x="2025607" y="3447866"/>
            <a:ext cx="3841110" cy="707886"/>
            <a:chOff x="7074269" y="3447866"/>
            <a:chExt cx="3841110" cy="707886"/>
          </a:xfrm>
        </p:grpSpPr>
        <p:sp>
          <p:nvSpPr>
            <p:cNvPr id="6155" name="Rounded Rectangle 6154">
              <a:extLst>
                <a:ext uri="{FF2B5EF4-FFF2-40B4-BE49-F238E27FC236}">
                  <a16:creationId xmlns:a16="http://schemas.microsoft.com/office/drawing/2014/main" id="{B31BCFA3-C521-C177-1AC5-C2FDF6937BD9}"/>
                </a:ext>
              </a:extLst>
            </p:cNvPr>
            <p:cNvSpPr/>
            <p:nvPr/>
          </p:nvSpPr>
          <p:spPr>
            <a:xfrm>
              <a:off x="7074269" y="3447866"/>
              <a:ext cx="3692358" cy="707886"/>
            </a:xfrm>
            <a:prstGeom prst="roundRect">
              <a:avLst>
                <a:gd name="adj" fmla="val 1647"/>
              </a:avLst>
            </a:prstGeom>
            <a:solidFill>
              <a:schemeClr val="tx2">
                <a:lumMod val="25000"/>
                <a:lumOff val="75000"/>
              </a:schemeClr>
            </a:solidFill>
            <a:ln w="6350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9" name="TextBox 6158">
              <a:extLst>
                <a:ext uri="{FF2B5EF4-FFF2-40B4-BE49-F238E27FC236}">
                  <a16:creationId xmlns:a16="http://schemas.microsoft.com/office/drawing/2014/main" id="{0F61BF55-58BB-E1C2-AEF4-41BE1491DF90}"/>
                </a:ext>
              </a:extLst>
            </p:cNvPr>
            <p:cNvSpPr txBox="1"/>
            <p:nvPr/>
          </p:nvSpPr>
          <p:spPr>
            <a:xfrm>
              <a:off x="9082269" y="3597849"/>
              <a:ext cx="1833110" cy="459864"/>
            </a:xfrm>
            <a:prstGeom prst="rect">
              <a:avLst/>
            </a:prstGeom>
            <a:noFill/>
          </p:spPr>
          <p:txBody>
            <a:bodyPr wrap="square">
              <a:spAutoFit/>
            </a:bodyPr>
            <a:lstStyle/>
            <a:p>
              <a:r>
                <a:rPr lang="en-US" sz="2400" dirty="0">
                  <a:latin typeface="Gotham Medium" pitchFamily="2" charset="0"/>
                  <a:cs typeface="Gotham Medium" pitchFamily="2" charset="0"/>
                </a:rPr>
                <a:t>Audience</a:t>
              </a:r>
            </a:p>
          </p:txBody>
        </p:sp>
        <p:sp>
          <p:nvSpPr>
            <p:cNvPr id="6173" name="Freeform 39">
              <a:extLst>
                <a:ext uri="{FF2B5EF4-FFF2-40B4-BE49-F238E27FC236}">
                  <a16:creationId xmlns:a16="http://schemas.microsoft.com/office/drawing/2014/main" id="{76C5B636-476A-1D92-144B-76EA6474EBE3}"/>
                </a:ext>
              </a:extLst>
            </p:cNvPr>
            <p:cNvSpPr>
              <a:spLocks noEditPoints="1"/>
            </p:cNvSpPr>
            <p:nvPr/>
          </p:nvSpPr>
          <p:spPr bwMode="auto">
            <a:xfrm>
              <a:off x="7278977" y="3586979"/>
              <a:ext cx="578561" cy="370901"/>
            </a:xfrm>
            <a:custGeom>
              <a:avLst/>
              <a:gdLst>
                <a:gd name="T0" fmla="*/ 2327 w 3615"/>
                <a:gd name="T1" fmla="*/ 1652 h 2683"/>
                <a:gd name="T2" fmla="*/ 2328 w 3615"/>
                <a:gd name="T3" fmla="*/ 1880 h 2683"/>
                <a:gd name="T4" fmla="*/ 2240 w 3615"/>
                <a:gd name="T5" fmla="*/ 2274 h 2683"/>
                <a:gd name="T6" fmla="*/ 3008 w 3615"/>
                <a:gd name="T7" fmla="*/ 2438 h 2683"/>
                <a:gd name="T8" fmla="*/ 2860 w 3615"/>
                <a:gd name="T9" fmla="*/ 2270 h 2683"/>
                <a:gd name="T10" fmla="*/ 2780 w 3615"/>
                <a:gd name="T11" fmla="*/ 1880 h 2683"/>
                <a:gd name="T12" fmla="*/ 2782 w 3615"/>
                <a:gd name="T13" fmla="*/ 1652 h 2683"/>
                <a:gd name="T14" fmla="*/ 1553 w 3615"/>
                <a:gd name="T15" fmla="*/ 1449 h 2683"/>
                <a:gd name="T16" fmla="*/ 1325 w 3615"/>
                <a:gd name="T17" fmla="*/ 1741 h 2683"/>
                <a:gd name="T18" fmla="*/ 1335 w 3615"/>
                <a:gd name="T19" fmla="*/ 1913 h 2683"/>
                <a:gd name="T20" fmla="*/ 1205 w 3615"/>
                <a:gd name="T21" fmla="*/ 2288 h 2683"/>
                <a:gd name="T22" fmla="*/ 1994 w 3615"/>
                <a:gd name="T23" fmla="*/ 2390 h 2683"/>
                <a:gd name="T24" fmla="*/ 1686 w 3615"/>
                <a:gd name="T25" fmla="*/ 2021 h 2683"/>
                <a:gd name="T26" fmla="*/ 1853 w 3615"/>
                <a:gd name="T27" fmla="*/ 1742 h 2683"/>
                <a:gd name="T28" fmla="*/ 1687 w 3615"/>
                <a:gd name="T29" fmla="*/ 1488 h 2683"/>
                <a:gd name="T30" fmla="*/ 368 w 3615"/>
                <a:gd name="T31" fmla="*/ 1532 h 2683"/>
                <a:gd name="T32" fmla="*/ 254 w 3615"/>
                <a:gd name="T33" fmla="*/ 1834 h 2683"/>
                <a:gd name="T34" fmla="*/ 480 w 3615"/>
                <a:gd name="T35" fmla="*/ 2050 h 2683"/>
                <a:gd name="T36" fmla="*/ 96 w 3615"/>
                <a:gd name="T37" fmla="*/ 2454 h 2683"/>
                <a:gd name="T38" fmla="*/ 829 w 3615"/>
                <a:gd name="T39" fmla="*/ 2264 h 2683"/>
                <a:gd name="T40" fmla="*/ 785 w 3615"/>
                <a:gd name="T41" fmla="*/ 1831 h 2683"/>
                <a:gd name="T42" fmla="*/ 777 w 3615"/>
                <a:gd name="T43" fmla="*/ 1622 h 2683"/>
                <a:gd name="T44" fmla="*/ 630 w 3615"/>
                <a:gd name="T45" fmla="*/ 1462 h 2683"/>
                <a:gd name="T46" fmla="*/ 2847 w 3615"/>
                <a:gd name="T47" fmla="*/ 1350 h 2683"/>
                <a:gd name="T48" fmla="*/ 2938 w 3615"/>
                <a:gd name="T49" fmla="*/ 1693 h 2683"/>
                <a:gd name="T50" fmla="*/ 2836 w 3615"/>
                <a:gd name="T51" fmla="*/ 2003 h 2683"/>
                <a:gd name="T52" fmla="*/ 2987 w 3615"/>
                <a:gd name="T53" fmla="*/ 2228 h 2683"/>
                <a:gd name="T54" fmla="*/ 3442 w 3615"/>
                <a:gd name="T55" fmla="*/ 2069 h 2683"/>
                <a:gd name="T56" fmla="*/ 3269 w 3615"/>
                <a:gd name="T57" fmla="*/ 1706 h 2683"/>
                <a:gd name="T58" fmla="*/ 3346 w 3615"/>
                <a:gd name="T59" fmla="*/ 1495 h 2683"/>
                <a:gd name="T60" fmla="*/ 3100 w 3615"/>
                <a:gd name="T61" fmla="*/ 1214 h 2683"/>
                <a:gd name="T62" fmla="*/ 1838 w 3615"/>
                <a:gd name="T63" fmla="*/ 1381 h 2683"/>
                <a:gd name="T64" fmla="*/ 1946 w 3615"/>
                <a:gd name="T65" fmla="*/ 1717 h 2683"/>
                <a:gd name="T66" fmla="*/ 1813 w 3615"/>
                <a:gd name="T67" fmla="*/ 2035 h 2683"/>
                <a:gd name="T68" fmla="*/ 2027 w 3615"/>
                <a:gd name="T69" fmla="*/ 2265 h 2683"/>
                <a:gd name="T70" fmla="*/ 2352 w 3615"/>
                <a:gd name="T71" fmla="*/ 2088 h 2683"/>
                <a:gd name="T72" fmla="*/ 2157 w 3615"/>
                <a:gd name="T73" fmla="*/ 1829 h 2683"/>
                <a:gd name="T74" fmla="*/ 2271 w 3615"/>
                <a:gd name="T75" fmla="*/ 1508 h 2683"/>
                <a:gd name="T76" fmla="*/ 2100 w 3615"/>
                <a:gd name="T77" fmla="*/ 1214 h 2683"/>
                <a:gd name="T78" fmla="*/ 836 w 3615"/>
                <a:gd name="T79" fmla="*/ 1381 h 2683"/>
                <a:gd name="T80" fmla="*/ 944 w 3615"/>
                <a:gd name="T81" fmla="*/ 1717 h 2683"/>
                <a:gd name="T82" fmla="*/ 812 w 3615"/>
                <a:gd name="T83" fmla="*/ 2035 h 2683"/>
                <a:gd name="T84" fmla="*/ 1026 w 3615"/>
                <a:gd name="T85" fmla="*/ 2265 h 2683"/>
                <a:gd name="T86" fmla="*/ 1350 w 3615"/>
                <a:gd name="T87" fmla="*/ 2088 h 2683"/>
                <a:gd name="T88" fmla="*/ 1156 w 3615"/>
                <a:gd name="T89" fmla="*/ 1829 h 2683"/>
                <a:gd name="T90" fmla="*/ 1269 w 3615"/>
                <a:gd name="T91" fmla="*/ 1508 h 2683"/>
                <a:gd name="T92" fmla="*/ 1098 w 3615"/>
                <a:gd name="T93" fmla="*/ 1214 h 2683"/>
                <a:gd name="T94" fmla="*/ 668 w 3615"/>
                <a:gd name="T95" fmla="*/ 1373 h 2683"/>
                <a:gd name="T96" fmla="*/ 927 w 3615"/>
                <a:gd name="T97" fmla="*/ 1142 h 2683"/>
                <a:gd name="T98" fmla="*/ 1349 w 3615"/>
                <a:gd name="T99" fmla="*/ 1278 h 2683"/>
                <a:gd name="T100" fmla="*/ 1705 w 3615"/>
                <a:gd name="T101" fmla="*/ 1388 h 2683"/>
                <a:gd name="T102" fmla="*/ 1971 w 3615"/>
                <a:gd name="T103" fmla="*/ 1128 h 2683"/>
                <a:gd name="T104" fmla="*/ 2369 w 3615"/>
                <a:gd name="T105" fmla="*/ 1315 h 2683"/>
                <a:gd name="T106" fmla="*/ 2738 w 3615"/>
                <a:gd name="T107" fmla="*/ 1406 h 2683"/>
                <a:gd name="T108" fmla="*/ 3017 w 3615"/>
                <a:gd name="T109" fmla="*/ 1118 h 2683"/>
                <a:gd name="T110" fmla="*/ 3383 w 3615"/>
                <a:gd name="T111" fmla="*/ 1364 h 2683"/>
                <a:gd name="T112" fmla="*/ 3420 w 3615"/>
                <a:gd name="T113" fmla="*/ 1672 h 2683"/>
                <a:gd name="T114" fmla="*/ 3343 w 3615"/>
                <a:gd name="T115" fmla="*/ 1930 h 2683"/>
                <a:gd name="T116" fmla="*/ 3613 w 3615"/>
                <a:gd name="T117" fmla="*/ 2161 h 2683"/>
                <a:gd name="T118" fmla="*/ 0 w 3615"/>
                <a:gd name="T119" fmla="*/ 2454 h 2683"/>
                <a:gd name="T120" fmla="*/ 315 w 3615"/>
                <a:gd name="T121" fmla="*/ 2165 h 2683"/>
                <a:gd name="T122" fmla="*/ 178 w 3615"/>
                <a:gd name="T123" fmla="*/ 1895 h 2683"/>
                <a:gd name="T124" fmla="*/ 231 w 3615"/>
                <a:gd name="T125" fmla="*/ 1609 h 2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15" h="2683">
                  <a:moveTo>
                    <a:pt x="2555" y="1449"/>
                  </a:moveTo>
                  <a:lnTo>
                    <a:pt x="2517" y="1451"/>
                  </a:lnTo>
                  <a:lnTo>
                    <a:pt x="2482" y="1460"/>
                  </a:lnTo>
                  <a:lnTo>
                    <a:pt x="2450" y="1472"/>
                  </a:lnTo>
                  <a:lnTo>
                    <a:pt x="2420" y="1488"/>
                  </a:lnTo>
                  <a:lnTo>
                    <a:pt x="2394" y="1508"/>
                  </a:lnTo>
                  <a:lnTo>
                    <a:pt x="2371" y="1532"/>
                  </a:lnTo>
                  <a:lnTo>
                    <a:pt x="2352" y="1559"/>
                  </a:lnTo>
                  <a:lnTo>
                    <a:pt x="2338" y="1588"/>
                  </a:lnTo>
                  <a:lnTo>
                    <a:pt x="2330" y="1619"/>
                  </a:lnTo>
                  <a:lnTo>
                    <a:pt x="2327" y="1652"/>
                  </a:lnTo>
                  <a:lnTo>
                    <a:pt x="2327" y="1740"/>
                  </a:lnTo>
                  <a:lnTo>
                    <a:pt x="2272" y="1734"/>
                  </a:lnTo>
                  <a:lnTo>
                    <a:pt x="2263" y="1734"/>
                  </a:lnTo>
                  <a:lnTo>
                    <a:pt x="2256" y="1738"/>
                  </a:lnTo>
                  <a:lnTo>
                    <a:pt x="2254" y="1742"/>
                  </a:lnTo>
                  <a:lnTo>
                    <a:pt x="2254" y="1829"/>
                  </a:lnTo>
                  <a:lnTo>
                    <a:pt x="2256" y="1834"/>
                  </a:lnTo>
                  <a:lnTo>
                    <a:pt x="2263" y="1839"/>
                  </a:lnTo>
                  <a:lnTo>
                    <a:pt x="2272" y="1839"/>
                  </a:lnTo>
                  <a:lnTo>
                    <a:pt x="2321" y="1830"/>
                  </a:lnTo>
                  <a:lnTo>
                    <a:pt x="2328" y="1880"/>
                  </a:lnTo>
                  <a:lnTo>
                    <a:pt x="2335" y="1913"/>
                  </a:lnTo>
                  <a:lnTo>
                    <a:pt x="2350" y="1944"/>
                  </a:lnTo>
                  <a:lnTo>
                    <a:pt x="2369" y="1972"/>
                  </a:lnTo>
                  <a:lnTo>
                    <a:pt x="2393" y="1999"/>
                  </a:lnTo>
                  <a:lnTo>
                    <a:pt x="2421" y="2021"/>
                  </a:lnTo>
                  <a:lnTo>
                    <a:pt x="2453" y="2038"/>
                  </a:lnTo>
                  <a:lnTo>
                    <a:pt x="2482" y="2050"/>
                  </a:lnTo>
                  <a:lnTo>
                    <a:pt x="2482" y="2260"/>
                  </a:lnTo>
                  <a:lnTo>
                    <a:pt x="2317" y="2260"/>
                  </a:lnTo>
                  <a:lnTo>
                    <a:pt x="2277" y="2264"/>
                  </a:lnTo>
                  <a:lnTo>
                    <a:pt x="2240" y="2274"/>
                  </a:lnTo>
                  <a:lnTo>
                    <a:pt x="2206" y="2288"/>
                  </a:lnTo>
                  <a:lnTo>
                    <a:pt x="2176" y="2307"/>
                  </a:lnTo>
                  <a:lnTo>
                    <a:pt x="2149" y="2332"/>
                  </a:lnTo>
                  <a:lnTo>
                    <a:pt x="2127" y="2359"/>
                  </a:lnTo>
                  <a:lnTo>
                    <a:pt x="2112" y="2390"/>
                  </a:lnTo>
                  <a:lnTo>
                    <a:pt x="2102" y="2424"/>
                  </a:lnTo>
                  <a:lnTo>
                    <a:pt x="2104" y="2454"/>
                  </a:lnTo>
                  <a:lnTo>
                    <a:pt x="2104" y="2587"/>
                  </a:lnTo>
                  <a:lnTo>
                    <a:pt x="3009" y="2587"/>
                  </a:lnTo>
                  <a:lnTo>
                    <a:pt x="3009" y="2454"/>
                  </a:lnTo>
                  <a:lnTo>
                    <a:pt x="3008" y="2438"/>
                  </a:lnTo>
                  <a:lnTo>
                    <a:pt x="3006" y="2422"/>
                  </a:lnTo>
                  <a:lnTo>
                    <a:pt x="3000" y="2410"/>
                  </a:lnTo>
                  <a:lnTo>
                    <a:pt x="2997" y="2397"/>
                  </a:lnTo>
                  <a:lnTo>
                    <a:pt x="2998" y="2396"/>
                  </a:lnTo>
                  <a:lnTo>
                    <a:pt x="2998" y="2395"/>
                  </a:lnTo>
                  <a:lnTo>
                    <a:pt x="2985" y="2368"/>
                  </a:lnTo>
                  <a:lnTo>
                    <a:pt x="2967" y="2341"/>
                  </a:lnTo>
                  <a:lnTo>
                    <a:pt x="2945" y="2318"/>
                  </a:lnTo>
                  <a:lnTo>
                    <a:pt x="2920" y="2299"/>
                  </a:lnTo>
                  <a:lnTo>
                    <a:pt x="2891" y="2282"/>
                  </a:lnTo>
                  <a:lnTo>
                    <a:pt x="2860" y="2270"/>
                  </a:lnTo>
                  <a:lnTo>
                    <a:pt x="2826" y="2264"/>
                  </a:lnTo>
                  <a:lnTo>
                    <a:pt x="2791" y="2260"/>
                  </a:lnTo>
                  <a:lnTo>
                    <a:pt x="2626" y="2260"/>
                  </a:lnTo>
                  <a:lnTo>
                    <a:pt x="2626" y="2050"/>
                  </a:lnTo>
                  <a:lnTo>
                    <a:pt x="2655" y="2038"/>
                  </a:lnTo>
                  <a:lnTo>
                    <a:pt x="2688" y="2021"/>
                  </a:lnTo>
                  <a:lnTo>
                    <a:pt x="2716" y="1999"/>
                  </a:lnTo>
                  <a:lnTo>
                    <a:pt x="2741" y="1973"/>
                  </a:lnTo>
                  <a:lnTo>
                    <a:pt x="2759" y="1945"/>
                  </a:lnTo>
                  <a:lnTo>
                    <a:pt x="2772" y="1913"/>
                  </a:lnTo>
                  <a:lnTo>
                    <a:pt x="2780" y="1880"/>
                  </a:lnTo>
                  <a:lnTo>
                    <a:pt x="2787" y="1831"/>
                  </a:lnTo>
                  <a:lnTo>
                    <a:pt x="2836" y="1839"/>
                  </a:lnTo>
                  <a:lnTo>
                    <a:pt x="2845" y="1839"/>
                  </a:lnTo>
                  <a:lnTo>
                    <a:pt x="2852" y="1834"/>
                  </a:lnTo>
                  <a:lnTo>
                    <a:pt x="2854" y="1829"/>
                  </a:lnTo>
                  <a:lnTo>
                    <a:pt x="2854" y="1742"/>
                  </a:lnTo>
                  <a:lnTo>
                    <a:pt x="2852" y="1738"/>
                  </a:lnTo>
                  <a:lnTo>
                    <a:pt x="2845" y="1734"/>
                  </a:lnTo>
                  <a:lnTo>
                    <a:pt x="2836" y="1734"/>
                  </a:lnTo>
                  <a:lnTo>
                    <a:pt x="2782" y="1740"/>
                  </a:lnTo>
                  <a:lnTo>
                    <a:pt x="2782" y="1652"/>
                  </a:lnTo>
                  <a:lnTo>
                    <a:pt x="2779" y="1619"/>
                  </a:lnTo>
                  <a:lnTo>
                    <a:pt x="2770" y="1588"/>
                  </a:lnTo>
                  <a:lnTo>
                    <a:pt x="2757" y="1559"/>
                  </a:lnTo>
                  <a:lnTo>
                    <a:pt x="2738" y="1532"/>
                  </a:lnTo>
                  <a:lnTo>
                    <a:pt x="2715" y="1508"/>
                  </a:lnTo>
                  <a:lnTo>
                    <a:pt x="2689" y="1488"/>
                  </a:lnTo>
                  <a:lnTo>
                    <a:pt x="2659" y="1472"/>
                  </a:lnTo>
                  <a:lnTo>
                    <a:pt x="2626" y="1460"/>
                  </a:lnTo>
                  <a:lnTo>
                    <a:pt x="2591" y="1451"/>
                  </a:lnTo>
                  <a:lnTo>
                    <a:pt x="2555" y="1449"/>
                  </a:lnTo>
                  <a:close/>
                  <a:moveTo>
                    <a:pt x="1553" y="1449"/>
                  </a:moveTo>
                  <a:lnTo>
                    <a:pt x="1517" y="1451"/>
                  </a:lnTo>
                  <a:lnTo>
                    <a:pt x="1481" y="1460"/>
                  </a:lnTo>
                  <a:lnTo>
                    <a:pt x="1448" y="1472"/>
                  </a:lnTo>
                  <a:lnTo>
                    <a:pt x="1419" y="1488"/>
                  </a:lnTo>
                  <a:lnTo>
                    <a:pt x="1392" y="1508"/>
                  </a:lnTo>
                  <a:lnTo>
                    <a:pt x="1369" y="1532"/>
                  </a:lnTo>
                  <a:lnTo>
                    <a:pt x="1350" y="1559"/>
                  </a:lnTo>
                  <a:lnTo>
                    <a:pt x="1337" y="1588"/>
                  </a:lnTo>
                  <a:lnTo>
                    <a:pt x="1328" y="1619"/>
                  </a:lnTo>
                  <a:lnTo>
                    <a:pt x="1325" y="1652"/>
                  </a:lnTo>
                  <a:lnTo>
                    <a:pt x="1325" y="1741"/>
                  </a:lnTo>
                  <a:lnTo>
                    <a:pt x="1270" y="1734"/>
                  </a:lnTo>
                  <a:lnTo>
                    <a:pt x="1261" y="1734"/>
                  </a:lnTo>
                  <a:lnTo>
                    <a:pt x="1255" y="1738"/>
                  </a:lnTo>
                  <a:lnTo>
                    <a:pt x="1252" y="1742"/>
                  </a:lnTo>
                  <a:lnTo>
                    <a:pt x="1252" y="1829"/>
                  </a:lnTo>
                  <a:lnTo>
                    <a:pt x="1255" y="1834"/>
                  </a:lnTo>
                  <a:lnTo>
                    <a:pt x="1262" y="1839"/>
                  </a:lnTo>
                  <a:lnTo>
                    <a:pt x="1271" y="1839"/>
                  </a:lnTo>
                  <a:lnTo>
                    <a:pt x="1321" y="1830"/>
                  </a:lnTo>
                  <a:lnTo>
                    <a:pt x="1327" y="1880"/>
                  </a:lnTo>
                  <a:lnTo>
                    <a:pt x="1335" y="1913"/>
                  </a:lnTo>
                  <a:lnTo>
                    <a:pt x="1348" y="1944"/>
                  </a:lnTo>
                  <a:lnTo>
                    <a:pt x="1367" y="1972"/>
                  </a:lnTo>
                  <a:lnTo>
                    <a:pt x="1391" y="1999"/>
                  </a:lnTo>
                  <a:lnTo>
                    <a:pt x="1420" y="2021"/>
                  </a:lnTo>
                  <a:lnTo>
                    <a:pt x="1453" y="2038"/>
                  </a:lnTo>
                  <a:lnTo>
                    <a:pt x="1481" y="2050"/>
                  </a:lnTo>
                  <a:lnTo>
                    <a:pt x="1481" y="2260"/>
                  </a:lnTo>
                  <a:lnTo>
                    <a:pt x="1315" y="2260"/>
                  </a:lnTo>
                  <a:lnTo>
                    <a:pt x="1276" y="2264"/>
                  </a:lnTo>
                  <a:lnTo>
                    <a:pt x="1239" y="2274"/>
                  </a:lnTo>
                  <a:lnTo>
                    <a:pt x="1205" y="2288"/>
                  </a:lnTo>
                  <a:lnTo>
                    <a:pt x="1174" y="2307"/>
                  </a:lnTo>
                  <a:lnTo>
                    <a:pt x="1148" y="2332"/>
                  </a:lnTo>
                  <a:lnTo>
                    <a:pt x="1127" y="2359"/>
                  </a:lnTo>
                  <a:lnTo>
                    <a:pt x="1111" y="2390"/>
                  </a:lnTo>
                  <a:lnTo>
                    <a:pt x="1101" y="2424"/>
                  </a:lnTo>
                  <a:lnTo>
                    <a:pt x="1103" y="2454"/>
                  </a:lnTo>
                  <a:lnTo>
                    <a:pt x="1103" y="2587"/>
                  </a:lnTo>
                  <a:lnTo>
                    <a:pt x="2002" y="2587"/>
                  </a:lnTo>
                  <a:lnTo>
                    <a:pt x="2002" y="2454"/>
                  </a:lnTo>
                  <a:lnTo>
                    <a:pt x="2004" y="2424"/>
                  </a:lnTo>
                  <a:lnTo>
                    <a:pt x="1994" y="2390"/>
                  </a:lnTo>
                  <a:lnTo>
                    <a:pt x="1979" y="2359"/>
                  </a:lnTo>
                  <a:lnTo>
                    <a:pt x="1958" y="2332"/>
                  </a:lnTo>
                  <a:lnTo>
                    <a:pt x="1932" y="2307"/>
                  </a:lnTo>
                  <a:lnTo>
                    <a:pt x="1901" y="2288"/>
                  </a:lnTo>
                  <a:lnTo>
                    <a:pt x="1867" y="2274"/>
                  </a:lnTo>
                  <a:lnTo>
                    <a:pt x="1829" y="2264"/>
                  </a:lnTo>
                  <a:lnTo>
                    <a:pt x="1790" y="2260"/>
                  </a:lnTo>
                  <a:lnTo>
                    <a:pt x="1624" y="2260"/>
                  </a:lnTo>
                  <a:lnTo>
                    <a:pt x="1624" y="2050"/>
                  </a:lnTo>
                  <a:lnTo>
                    <a:pt x="1653" y="2038"/>
                  </a:lnTo>
                  <a:lnTo>
                    <a:pt x="1686" y="2021"/>
                  </a:lnTo>
                  <a:lnTo>
                    <a:pt x="1715" y="1999"/>
                  </a:lnTo>
                  <a:lnTo>
                    <a:pt x="1739" y="1973"/>
                  </a:lnTo>
                  <a:lnTo>
                    <a:pt x="1758" y="1945"/>
                  </a:lnTo>
                  <a:lnTo>
                    <a:pt x="1772" y="1913"/>
                  </a:lnTo>
                  <a:lnTo>
                    <a:pt x="1780" y="1880"/>
                  </a:lnTo>
                  <a:lnTo>
                    <a:pt x="1786" y="1831"/>
                  </a:lnTo>
                  <a:lnTo>
                    <a:pt x="1835" y="1839"/>
                  </a:lnTo>
                  <a:lnTo>
                    <a:pt x="1844" y="1839"/>
                  </a:lnTo>
                  <a:lnTo>
                    <a:pt x="1850" y="1834"/>
                  </a:lnTo>
                  <a:lnTo>
                    <a:pt x="1853" y="1829"/>
                  </a:lnTo>
                  <a:lnTo>
                    <a:pt x="1853" y="1742"/>
                  </a:lnTo>
                  <a:lnTo>
                    <a:pt x="1850" y="1738"/>
                  </a:lnTo>
                  <a:lnTo>
                    <a:pt x="1844" y="1735"/>
                  </a:lnTo>
                  <a:lnTo>
                    <a:pt x="1835" y="1734"/>
                  </a:lnTo>
                  <a:lnTo>
                    <a:pt x="1781" y="1740"/>
                  </a:lnTo>
                  <a:lnTo>
                    <a:pt x="1781" y="1652"/>
                  </a:lnTo>
                  <a:lnTo>
                    <a:pt x="1777" y="1619"/>
                  </a:lnTo>
                  <a:lnTo>
                    <a:pt x="1770" y="1588"/>
                  </a:lnTo>
                  <a:lnTo>
                    <a:pt x="1755" y="1559"/>
                  </a:lnTo>
                  <a:lnTo>
                    <a:pt x="1737" y="1532"/>
                  </a:lnTo>
                  <a:lnTo>
                    <a:pt x="1714" y="1508"/>
                  </a:lnTo>
                  <a:lnTo>
                    <a:pt x="1687" y="1488"/>
                  </a:lnTo>
                  <a:lnTo>
                    <a:pt x="1658" y="1472"/>
                  </a:lnTo>
                  <a:lnTo>
                    <a:pt x="1626" y="1460"/>
                  </a:lnTo>
                  <a:lnTo>
                    <a:pt x="1590" y="1451"/>
                  </a:lnTo>
                  <a:lnTo>
                    <a:pt x="1553" y="1449"/>
                  </a:lnTo>
                  <a:close/>
                  <a:moveTo>
                    <a:pt x="551" y="1449"/>
                  </a:moveTo>
                  <a:lnTo>
                    <a:pt x="515" y="1451"/>
                  </a:lnTo>
                  <a:lnTo>
                    <a:pt x="480" y="1460"/>
                  </a:lnTo>
                  <a:lnTo>
                    <a:pt x="447" y="1472"/>
                  </a:lnTo>
                  <a:lnTo>
                    <a:pt x="417" y="1488"/>
                  </a:lnTo>
                  <a:lnTo>
                    <a:pt x="391" y="1508"/>
                  </a:lnTo>
                  <a:lnTo>
                    <a:pt x="368" y="1532"/>
                  </a:lnTo>
                  <a:lnTo>
                    <a:pt x="350" y="1559"/>
                  </a:lnTo>
                  <a:lnTo>
                    <a:pt x="336" y="1588"/>
                  </a:lnTo>
                  <a:lnTo>
                    <a:pt x="327" y="1619"/>
                  </a:lnTo>
                  <a:lnTo>
                    <a:pt x="324" y="1652"/>
                  </a:lnTo>
                  <a:lnTo>
                    <a:pt x="324" y="1740"/>
                  </a:lnTo>
                  <a:lnTo>
                    <a:pt x="270" y="1734"/>
                  </a:lnTo>
                  <a:lnTo>
                    <a:pt x="261" y="1734"/>
                  </a:lnTo>
                  <a:lnTo>
                    <a:pt x="254" y="1738"/>
                  </a:lnTo>
                  <a:lnTo>
                    <a:pt x="251" y="1742"/>
                  </a:lnTo>
                  <a:lnTo>
                    <a:pt x="251" y="1829"/>
                  </a:lnTo>
                  <a:lnTo>
                    <a:pt x="254" y="1834"/>
                  </a:lnTo>
                  <a:lnTo>
                    <a:pt x="261" y="1839"/>
                  </a:lnTo>
                  <a:lnTo>
                    <a:pt x="270" y="1839"/>
                  </a:lnTo>
                  <a:lnTo>
                    <a:pt x="319" y="1830"/>
                  </a:lnTo>
                  <a:lnTo>
                    <a:pt x="326" y="1880"/>
                  </a:lnTo>
                  <a:lnTo>
                    <a:pt x="333" y="1913"/>
                  </a:lnTo>
                  <a:lnTo>
                    <a:pt x="347" y="1944"/>
                  </a:lnTo>
                  <a:lnTo>
                    <a:pt x="365" y="1972"/>
                  </a:lnTo>
                  <a:lnTo>
                    <a:pt x="390" y="1999"/>
                  </a:lnTo>
                  <a:lnTo>
                    <a:pt x="418" y="2021"/>
                  </a:lnTo>
                  <a:lnTo>
                    <a:pt x="451" y="2038"/>
                  </a:lnTo>
                  <a:lnTo>
                    <a:pt x="480" y="2050"/>
                  </a:lnTo>
                  <a:lnTo>
                    <a:pt x="480" y="2260"/>
                  </a:lnTo>
                  <a:lnTo>
                    <a:pt x="315" y="2260"/>
                  </a:lnTo>
                  <a:lnTo>
                    <a:pt x="275" y="2264"/>
                  </a:lnTo>
                  <a:lnTo>
                    <a:pt x="239" y="2272"/>
                  </a:lnTo>
                  <a:lnTo>
                    <a:pt x="205" y="2287"/>
                  </a:lnTo>
                  <a:lnTo>
                    <a:pt x="174" y="2306"/>
                  </a:lnTo>
                  <a:lnTo>
                    <a:pt x="147" y="2329"/>
                  </a:lnTo>
                  <a:lnTo>
                    <a:pt x="127" y="2357"/>
                  </a:lnTo>
                  <a:lnTo>
                    <a:pt x="110" y="2387"/>
                  </a:lnTo>
                  <a:lnTo>
                    <a:pt x="100" y="2420"/>
                  </a:lnTo>
                  <a:lnTo>
                    <a:pt x="96" y="2454"/>
                  </a:lnTo>
                  <a:lnTo>
                    <a:pt x="96" y="2587"/>
                  </a:lnTo>
                  <a:lnTo>
                    <a:pt x="1002" y="2587"/>
                  </a:lnTo>
                  <a:lnTo>
                    <a:pt x="1002" y="2454"/>
                  </a:lnTo>
                  <a:lnTo>
                    <a:pt x="1003" y="2424"/>
                  </a:lnTo>
                  <a:lnTo>
                    <a:pt x="994" y="2390"/>
                  </a:lnTo>
                  <a:lnTo>
                    <a:pt x="977" y="2359"/>
                  </a:lnTo>
                  <a:lnTo>
                    <a:pt x="956" y="2332"/>
                  </a:lnTo>
                  <a:lnTo>
                    <a:pt x="930" y="2307"/>
                  </a:lnTo>
                  <a:lnTo>
                    <a:pt x="899" y="2288"/>
                  </a:lnTo>
                  <a:lnTo>
                    <a:pt x="865" y="2274"/>
                  </a:lnTo>
                  <a:lnTo>
                    <a:pt x="829" y="2264"/>
                  </a:lnTo>
                  <a:lnTo>
                    <a:pt x="789" y="2260"/>
                  </a:lnTo>
                  <a:lnTo>
                    <a:pt x="623" y="2260"/>
                  </a:lnTo>
                  <a:lnTo>
                    <a:pt x="623" y="2050"/>
                  </a:lnTo>
                  <a:lnTo>
                    <a:pt x="652" y="2038"/>
                  </a:lnTo>
                  <a:lnTo>
                    <a:pt x="685" y="2021"/>
                  </a:lnTo>
                  <a:lnTo>
                    <a:pt x="713" y="1999"/>
                  </a:lnTo>
                  <a:lnTo>
                    <a:pt x="737" y="1973"/>
                  </a:lnTo>
                  <a:lnTo>
                    <a:pt x="757" y="1945"/>
                  </a:lnTo>
                  <a:lnTo>
                    <a:pt x="770" y="1913"/>
                  </a:lnTo>
                  <a:lnTo>
                    <a:pt x="778" y="1880"/>
                  </a:lnTo>
                  <a:lnTo>
                    <a:pt x="785" y="1831"/>
                  </a:lnTo>
                  <a:lnTo>
                    <a:pt x="834" y="1839"/>
                  </a:lnTo>
                  <a:lnTo>
                    <a:pt x="843" y="1839"/>
                  </a:lnTo>
                  <a:lnTo>
                    <a:pt x="850" y="1834"/>
                  </a:lnTo>
                  <a:lnTo>
                    <a:pt x="852" y="1829"/>
                  </a:lnTo>
                  <a:lnTo>
                    <a:pt x="852" y="1742"/>
                  </a:lnTo>
                  <a:lnTo>
                    <a:pt x="850" y="1738"/>
                  </a:lnTo>
                  <a:lnTo>
                    <a:pt x="842" y="1734"/>
                  </a:lnTo>
                  <a:lnTo>
                    <a:pt x="833" y="1734"/>
                  </a:lnTo>
                  <a:lnTo>
                    <a:pt x="779" y="1740"/>
                  </a:lnTo>
                  <a:lnTo>
                    <a:pt x="779" y="1652"/>
                  </a:lnTo>
                  <a:lnTo>
                    <a:pt x="777" y="1622"/>
                  </a:lnTo>
                  <a:lnTo>
                    <a:pt x="770" y="1595"/>
                  </a:lnTo>
                  <a:lnTo>
                    <a:pt x="758" y="1568"/>
                  </a:lnTo>
                  <a:lnTo>
                    <a:pt x="743" y="1543"/>
                  </a:lnTo>
                  <a:lnTo>
                    <a:pt x="724" y="1521"/>
                  </a:lnTo>
                  <a:lnTo>
                    <a:pt x="702" y="1500"/>
                  </a:lnTo>
                  <a:lnTo>
                    <a:pt x="700" y="1499"/>
                  </a:lnTo>
                  <a:lnTo>
                    <a:pt x="698" y="1498"/>
                  </a:lnTo>
                  <a:lnTo>
                    <a:pt x="696" y="1496"/>
                  </a:lnTo>
                  <a:lnTo>
                    <a:pt x="696" y="1496"/>
                  </a:lnTo>
                  <a:lnTo>
                    <a:pt x="664" y="1476"/>
                  </a:lnTo>
                  <a:lnTo>
                    <a:pt x="630" y="1462"/>
                  </a:lnTo>
                  <a:lnTo>
                    <a:pt x="592" y="1452"/>
                  </a:lnTo>
                  <a:lnTo>
                    <a:pt x="551" y="1449"/>
                  </a:lnTo>
                  <a:close/>
                  <a:moveTo>
                    <a:pt x="3064" y="1211"/>
                  </a:moveTo>
                  <a:lnTo>
                    <a:pt x="3027" y="1214"/>
                  </a:lnTo>
                  <a:lnTo>
                    <a:pt x="2993" y="1221"/>
                  </a:lnTo>
                  <a:lnTo>
                    <a:pt x="2960" y="1234"/>
                  </a:lnTo>
                  <a:lnTo>
                    <a:pt x="2930" y="1251"/>
                  </a:lnTo>
                  <a:lnTo>
                    <a:pt x="2903" y="1271"/>
                  </a:lnTo>
                  <a:lnTo>
                    <a:pt x="2880" y="1295"/>
                  </a:lnTo>
                  <a:lnTo>
                    <a:pt x="2862" y="1321"/>
                  </a:lnTo>
                  <a:lnTo>
                    <a:pt x="2847" y="1350"/>
                  </a:lnTo>
                  <a:lnTo>
                    <a:pt x="2840" y="1381"/>
                  </a:lnTo>
                  <a:lnTo>
                    <a:pt x="2836" y="1414"/>
                  </a:lnTo>
                  <a:lnTo>
                    <a:pt x="2836" y="1504"/>
                  </a:lnTo>
                  <a:lnTo>
                    <a:pt x="2835" y="1503"/>
                  </a:lnTo>
                  <a:lnTo>
                    <a:pt x="2853" y="1536"/>
                  </a:lnTo>
                  <a:lnTo>
                    <a:pt x="2866" y="1571"/>
                  </a:lnTo>
                  <a:lnTo>
                    <a:pt x="2875" y="1607"/>
                  </a:lnTo>
                  <a:lnTo>
                    <a:pt x="2878" y="1644"/>
                  </a:lnTo>
                  <a:lnTo>
                    <a:pt x="2902" y="1656"/>
                  </a:lnTo>
                  <a:lnTo>
                    <a:pt x="2922" y="1672"/>
                  </a:lnTo>
                  <a:lnTo>
                    <a:pt x="2938" y="1693"/>
                  </a:lnTo>
                  <a:lnTo>
                    <a:pt x="2947" y="1717"/>
                  </a:lnTo>
                  <a:lnTo>
                    <a:pt x="2951" y="1742"/>
                  </a:lnTo>
                  <a:lnTo>
                    <a:pt x="2951" y="1829"/>
                  </a:lnTo>
                  <a:lnTo>
                    <a:pt x="2947" y="1853"/>
                  </a:lnTo>
                  <a:lnTo>
                    <a:pt x="2940" y="1875"/>
                  </a:lnTo>
                  <a:lnTo>
                    <a:pt x="2928" y="1895"/>
                  </a:lnTo>
                  <a:lnTo>
                    <a:pt x="2910" y="1911"/>
                  </a:lnTo>
                  <a:lnTo>
                    <a:pt x="2890" y="1923"/>
                  </a:lnTo>
                  <a:lnTo>
                    <a:pt x="2868" y="1932"/>
                  </a:lnTo>
                  <a:lnTo>
                    <a:pt x="2855" y="1968"/>
                  </a:lnTo>
                  <a:lnTo>
                    <a:pt x="2836" y="2003"/>
                  </a:lnTo>
                  <a:lnTo>
                    <a:pt x="2814" y="2035"/>
                  </a:lnTo>
                  <a:lnTo>
                    <a:pt x="2788" y="2063"/>
                  </a:lnTo>
                  <a:lnTo>
                    <a:pt x="2757" y="2090"/>
                  </a:lnTo>
                  <a:lnTo>
                    <a:pt x="2722" y="2111"/>
                  </a:lnTo>
                  <a:lnTo>
                    <a:pt x="2722" y="2165"/>
                  </a:lnTo>
                  <a:lnTo>
                    <a:pt x="2791" y="2165"/>
                  </a:lnTo>
                  <a:lnTo>
                    <a:pt x="2835" y="2167"/>
                  </a:lnTo>
                  <a:lnTo>
                    <a:pt x="2877" y="2176"/>
                  </a:lnTo>
                  <a:lnTo>
                    <a:pt x="2916" y="2188"/>
                  </a:lnTo>
                  <a:lnTo>
                    <a:pt x="2953" y="2207"/>
                  </a:lnTo>
                  <a:lnTo>
                    <a:pt x="2987" y="2228"/>
                  </a:lnTo>
                  <a:lnTo>
                    <a:pt x="3017" y="2254"/>
                  </a:lnTo>
                  <a:lnTo>
                    <a:pt x="3043" y="2282"/>
                  </a:lnTo>
                  <a:lnTo>
                    <a:pt x="3066" y="2314"/>
                  </a:lnTo>
                  <a:lnTo>
                    <a:pt x="3084" y="2349"/>
                  </a:lnTo>
                  <a:lnTo>
                    <a:pt x="3519" y="2349"/>
                  </a:lnTo>
                  <a:lnTo>
                    <a:pt x="3519" y="2217"/>
                  </a:lnTo>
                  <a:lnTo>
                    <a:pt x="3515" y="2182"/>
                  </a:lnTo>
                  <a:lnTo>
                    <a:pt x="3505" y="2149"/>
                  </a:lnTo>
                  <a:lnTo>
                    <a:pt x="3489" y="2119"/>
                  </a:lnTo>
                  <a:lnTo>
                    <a:pt x="3468" y="2092"/>
                  </a:lnTo>
                  <a:lnTo>
                    <a:pt x="3442" y="2069"/>
                  </a:lnTo>
                  <a:lnTo>
                    <a:pt x="3411" y="2049"/>
                  </a:lnTo>
                  <a:lnTo>
                    <a:pt x="3377" y="2035"/>
                  </a:lnTo>
                  <a:lnTo>
                    <a:pt x="3340" y="2026"/>
                  </a:lnTo>
                  <a:lnTo>
                    <a:pt x="3301" y="2023"/>
                  </a:lnTo>
                  <a:lnTo>
                    <a:pt x="3136" y="2023"/>
                  </a:lnTo>
                  <a:lnTo>
                    <a:pt x="3136" y="1813"/>
                  </a:lnTo>
                  <a:lnTo>
                    <a:pt x="3164" y="1801"/>
                  </a:lnTo>
                  <a:lnTo>
                    <a:pt x="3197" y="1783"/>
                  </a:lnTo>
                  <a:lnTo>
                    <a:pt x="3226" y="1761"/>
                  </a:lnTo>
                  <a:lnTo>
                    <a:pt x="3250" y="1735"/>
                  </a:lnTo>
                  <a:lnTo>
                    <a:pt x="3269" y="1706"/>
                  </a:lnTo>
                  <a:lnTo>
                    <a:pt x="3282" y="1676"/>
                  </a:lnTo>
                  <a:lnTo>
                    <a:pt x="3290" y="1642"/>
                  </a:lnTo>
                  <a:lnTo>
                    <a:pt x="3296" y="1594"/>
                  </a:lnTo>
                  <a:lnTo>
                    <a:pt x="3346" y="1601"/>
                  </a:lnTo>
                  <a:lnTo>
                    <a:pt x="3355" y="1600"/>
                  </a:lnTo>
                  <a:lnTo>
                    <a:pt x="3361" y="1597"/>
                  </a:lnTo>
                  <a:lnTo>
                    <a:pt x="3363" y="1591"/>
                  </a:lnTo>
                  <a:lnTo>
                    <a:pt x="3363" y="1505"/>
                  </a:lnTo>
                  <a:lnTo>
                    <a:pt x="3361" y="1500"/>
                  </a:lnTo>
                  <a:lnTo>
                    <a:pt x="3355" y="1496"/>
                  </a:lnTo>
                  <a:lnTo>
                    <a:pt x="3346" y="1495"/>
                  </a:lnTo>
                  <a:lnTo>
                    <a:pt x="3292" y="1502"/>
                  </a:lnTo>
                  <a:lnTo>
                    <a:pt x="3292" y="1414"/>
                  </a:lnTo>
                  <a:lnTo>
                    <a:pt x="3289" y="1381"/>
                  </a:lnTo>
                  <a:lnTo>
                    <a:pt x="3280" y="1350"/>
                  </a:lnTo>
                  <a:lnTo>
                    <a:pt x="3267" y="1321"/>
                  </a:lnTo>
                  <a:lnTo>
                    <a:pt x="3248" y="1295"/>
                  </a:lnTo>
                  <a:lnTo>
                    <a:pt x="3225" y="1271"/>
                  </a:lnTo>
                  <a:lnTo>
                    <a:pt x="3198" y="1251"/>
                  </a:lnTo>
                  <a:lnTo>
                    <a:pt x="3169" y="1234"/>
                  </a:lnTo>
                  <a:lnTo>
                    <a:pt x="3136" y="1221"/>
                  </a:lnTo>
                  <a:lnTo>
                    <a:pt x="3100" y="1214"/>
                  </a:lnTo>
                  <a:lnTo>
                    <a:pt x="3064" y="1211"/>
                  </a:lnTo>
                  <a:close/>
                  <a:moveTo>
                    <a:pt x="2063" y="1211"/>
                  </a:moveTo>
                  <a:lnTo>
                    <a:pt x="2026" y="1214"/>
                  </a:lnTo>
                  <a:lnTo>
                    <a:pt x="1991" y="1221"/>
                  </a:lnTo>
                  <a:lnTo>
                    <a:pt x="1958" y="1234"/>
                  </a:lnTo>
                  <a:lnTo>
                    <a:pt x="1928" y="1251"/>
                  </a:lnTo>
                  <a:lnTo>
                    <a:pt x="1902" y="1271"/>
                  </a:lnTo>
                  <a:lnTo>
                    <a:pt x="1879" y="1295"/>
                  </a:lnTo>
                  <a:lnTo>
                    <a:pt x="1860" y="1321"/>
                  </a:lnTo>
                  <a:lnTo>
                    <a:pt x="1847" y="1350"/>
                  </a:lnTo>
                  <a:lnTo>
                    <a:pt x="1838" y="1381"/>
                  </a:lnTo>
                  <a:lnTo>
                    <a:pt x="1835" y="1414"/>
                  </a:lnTo>
                  <a:lnTo>
                    <a:pt x="1835" y="1503"/>
                  </a:lnTo>
                  <a:lnTo>
                    <a:pt x="1834" y="1503"/>
                  </a:lnTo>
                  <a:lnTo>
                    <a:pt x="1851" y="1536"/>
                  </a:lnTo>
                  <a:lnTo>
                    <a:pt x="1864" y="1571"/>
                  </a:lnTo>
                  <a:lnTo>
                    <a:pt x="1873" y="1607"/>
                  </a:lnTo>
                  <a:lnTo>
                    <a:pt x="1878" y="1644"/>
                  </a:lnTo>
                  <a:lnTo>
                    <a:pt x="1901" y="1656"/>
                  </a:lnTo>
                  <a:lnTo>
                    <a:pt x="1921" y="1672"/>
                  </a:lnTo>
                  <a:lnTo>
                    <a:pt x="1936" y="1693"/>
                  </a:lnTo>
                  <a:lnTo>
                    <a:pt x="1946" y="1717"/>
                  </a:lnTo>
                  <a:lnTo>
                    <a:pt x="1949" y="1742"/>
                  </a:lnTo>
                  <a:lnTo>
                    <a:pt x="1949" y="1829"/>
                  </a:lnTo>
                  <a:lnTo>
                    <a:pt x="1947" y="1853"/>
                  </a:lnTo>
                  <a:lnTo>
                    <a:pt x="1938" y="1875"/>
                  </a:lnTo>
                  <a:lnTo>
                    <a:pt x="1926" y="1895"/>
                  </a:lnTo>
                  <a:lnTo>
                    <a:pt x="1910" y="1911"/>
                  </a:lnTo>
                  <a:lnTo>
                    <a:pt x="1890" y="1923"/>
                  </a:lnTo>
                  <a:lnTo>
                    <a:pt x="1867" y="1932"/>
                  </a:lnTo>
                  <a:lnTo>
                    <a:pt x="1853" y="1968"/>
                  </a:lnTo>
                  <a:lnTo>
                    <a:pt x="1836" y="2003"/>
                  </a:lnTo>
                  <a:lnTo>
                    <a:pt x="1813" y="2035"/>
                  </a:lnTo>
                  <a:lnTo>
                    <a:pt x="1786" y="2063"/>
                  </a:lnTo>
                  <a:lnTo>
                    <a:pt x="1755" y="2090"/>
                  </a:lnTo>
                  <a:lnTo>
                    <a:pt x="1721" y="2111"/>
                  </a:lnTo>
                  <a:lnTo>
                    <a:pt x="1721" y="2165"/>
                  </a:lnTo>
                  <a:lnTo>
                    <a:pt x="1790" y="2165"/>
                  </a:lnTo>
                  <a:lnTo>
                    <a:pt x="1836" y="2168"/>
                  </a:lnTo>
                  <a:lnTo>
                    <a:pt x="1881" y="2177"/>
                  </a:lnTo>
                  <a:lnTo>
                    <a:pt x="1923" y="2191"/>
                  </a:lnTo>
                  <a:lnTo>
                    <a:pt x="1961" y="2211"/>
                  </a:lnTo>
                  <a:lnTo>
                    <a:pt x="1995" y="2236"/>
                  </a:lnTo>
                  <a:lnTo>
                    <a:pt x="2027" y="2265"/>
                  </a:lnTo>
                  <a:lnTo>
                    <a:pt x="2054" y="2296"/>
                  </a:lnTo>
                  <a:lnTo>
                    <a:pt x="2080" y="2265"/>
                  </a:lnTo>
                  <a:lnTo>
                    <a:pt x="2111" y="2236"/>
                  </a:lnTo>
                  <a:lnTo>
                    <a:pt x="2146" y="2211"/>
                  </a:lnTo>
                  <a:lnTo>
                    <a:pt x="2185" y="2191"/>
                  </a:lnTo>
                  <a:lnTo>
                    <a:pt x="2227" y="2177"/>
                  </a:lnTo>
                  <a:lnTo>
                    <a:pt x="2271" y="2168"/>
                  </a:lnTo>
                  <a:lnTo>
                    <a:pt x="2317" y="2165"/>
                  </a:lnTo>
                  <a:lnTo>
                    <a:pt x="2386" y="2165"/>
                  </a:lnTo>
                  <a:lnTo>
                    <a:pt x="2386" y="2111"/>
                  </a:lnTo>
                  <a:lnTo>
                    <a:pt x="2352" y="2088"/>
                  </a:lnTo>
                  <a:lnTo>
                    <a:pt x="2321" y="2063"/>
                  </a:lnTo>
                  <a:lnTo>
                    <a:pt x="2295" y="2035"/>
                  </a:lnTo>
                  <a:lnTo>
                    <a:pt x="2272" y="2002"/>
                  </a:lnTo>
                  <a:lnTo>
                    <a:pt x="2254" y="1968"/>
                  </a:lnTo>
                  <a:lnTo>
                    <a:pt x="2241" y="1932"/>
                  </a:lnTo>
                  <a:lnTo>
                    <a:pt x="2218" y="1923"/>
                  </a:lnTo>
                  <a:lnTo>
                    <a:pt x="2198" y="1911"/>
                  </a:lnTo>
                  <a:lnTo>
                    <a:pt x="2181" y="1895"/>
                  </a:lnTo>
                  <a:lnTo>
                    <a:pt x="2168" y="1875"/>
                  </a:lnTo>
                  <a:lnTo>
                    <a:pt x="2160" y="1853"/>
                  </a:lnTo>
                  <a:lnTo>
                    <a:pt x="2157" y="1829"/>
                  </a:lnTo>
                  <a:lnTo>
                    <a:pt x="2157" y="1742"/>
                  </a:lnTo>
                  <a:lnTo>
                    <a:pt x="2159" y="1721"/>
                  </a:lnTo>
                  <a:lnTo>
                    <a:pt x="2167" y="1701"/>
                  </a:lnTo>
                  <a:lnTo>
                    <a:pt x="2178" y="1682"/>
                  </a:lnTo>
                  <a:lnTo>
                    <a:pt x="2192" y="1666"/>
                  </a:lnTo>
                  <a:lnTo>
                    <a:pt x="2210" y="1653"/>
                  </a:lnTo>
                  <a:lnTo>
                    <a:pt x="2230" y="1644"/>
                  </a:lnTo>
                  <a:lnTo>
                    <a:pt x="2234" y="1608"/>
                  </a:lnTo>
                  <a:lnTo>
                    <a:pt x="2242" y="1573"/>
                  </a:lnTo>
                  <a:lnTo>
                    <a:pt x="2254" y="1540"/>
                  </a:lnTo>
                  <a:lnTo>
                    <a:pt x="2271" y="1508"/>
                  </a:lnTo>
                  <a:lnTo>
                    <a:pt x="2290" y="1479"/>
                  </a:lnTo>
                  <a:lnTo>
                    <a:pt x="2290" y="1414"/>
                  </a:lnTo>
                  <a:lnTo>
                    <a:pt x="2287" y="1381"/>
                  </a:lnTo>
                  <a:lnTo>
                    <a:pt x="2279" y="1350"/>
                  </a:lnTo>
                  <a:lnTo>
                    <a:pt x="2265" y="1321"/>
                  </a:lnTo>
                  <a:lnTo>
                    <a:pt x="2246" y="1295"/>
                  </a:lnTo>
                  <a:lnTo>
                    <a:pt x="2223" y="1271"/>
                  </a:lnTo>
                  <a:lnTo>
                    <a:pt x="2197" y="1251"/>
                  </a:lnTo>
                  <a:lnTo>
                    <a:pt x="2167" y="1234"/>
                  </a:lnTo>
                  <a:lnTo>
                    <a:pt x="2135" y="1221"/>
                  </a:lnTo>
                  <a:lnTo>
                    <a:pt x="2100" y="1214"/>
                  </a:lnTo>
                  <a:lnTo>
                    <a:pt x="2063" y="1211"/>
                  </a:lnTo>
                  <a:close/>
                  <a:moveTo>
                    <a:pt x="1061" y="1211"/>
                  </a:moveTo>
                  <a:lnTo>
                    <a:pt x="1025" y="1214"/>
                  </a:lnTo>
                  <a:lnTo>
                    <a:pt x="989" y="1221"/>
                  </a:lnTo>
                  <a:lnTo>
                    <a:pt x="956" y="1234"/>
                  </a:lnTo>
                  <a:lnTo>
                    <a:pt x="927" y="1251"/>
                  </a:lnTo>
                  <a:lnTo>
                    <a:pt x="900" y="1271"/>
                  </a:lnTo>
                  <a:lnTo>
                    <a:pt x="877" y="1295"/>
                  </a:lnTo>
                  <a:lnTo>
                    <a:pt x="860" y="1321"/>
                  </a:lnTo>
                  <a:lnTo>
                    <a:pt x="845" y="1350"/>
                  </a:lnTo>
                  <a:lnTo>
                    <a:pt x="836" y="1381"/>
                  </a:lnTo>
                  <a:lnTo>
                    <a:pt x="833" y="1414"/>
                  </a:lnTo>
                  <a:lnTo>
                    <a:pt x="833" y="1504"/>
                  </a:lnTo>
                  <a:lnTo>
                    <a:pt x="833" y="1503"/>
                  </a:lnTo>
                  <a:lnTo>
                    <a:pt x="851" y="1536"/>
                  </a:lnTo>
                  <a:lnTo>
                    <a:pt x="864" y="1571"/>
                  </a:lnTo>
                  <a:lnTo>
                    <a:pt x="872" y="1607"/>
                  </a:lnTo>
                  <a:lnTo>
                    <a:pt x="876" y="1644"/>
                  </a:lnTo>
                  <a:lnTo>
                    <a:pt x="899" y="1656"/>
                  </a:lnTo>
                  <a:lnTo>
                    <a:pt x="919" y="1672"/>
                  </a:lnTo>
                  <a:lnTo>
                    <a:pt x="934" y="1693"/>
                  </a:lnTo>
                  <a:lnTo>
                    <a:pt x="944" y="1717"/>
                  </a:lnTo>
                  <a:lnTo>
                    <a:pt x="948" y="1742"/>
                  </a:lnTo>
                  <a:lnTo>
                    <a:pt x="948" y="1829"/>
                  </a:lnTo>
                  <a:lnTo>
                    <a:pt x="945" y="1853"/>
                  </a:lnTo>
                  <a:lnTo>
                    <a:pt x="938" y="1875"/>
                  </a:lnTo>
                  <a:lnTo>
                    <a:pt x="925" y="1895"/>
                  </a:lnTo>
                  <a:lnTo>
                    <a:pt x="908" y="1911"/>
                  </a:lnTo>
                  <a:lnTo>
                    <a:pt x="888" y="1923"/>
                  </a:lnTo>
                  <a:lnTo>
                    <a:pt x="865" y="1932"/>
                  </a:lnTo>
                  <a:lnTo>
                    <a:pt x="852" y="1968"/>
                  </a:lnTo>
                  <a:lnTo>
                    <a:pt x="834" y="2003"/>
                  </a:lnTo>
                  <a:lnTo>
                    <a:pt x="812" y="2035"/>
                  </a:lnTo>
                  <a:lnTo>
                    <a:pt x="785" y="2063"/>
                  </a:lnTo>
                  <a:lnTo>
                    <a:pt x="754" y="2090"/>
                  </a:lnTo>
                  <a:lnTo>
                    <a:pt x="720" y="2111"/>
                  </a:lnTo>
                  <a:lnTo>
                    <a:pt x="720" y="2165"/>
                  </a:lnTo>
                  <a:lnTo>
                    <a:pt x="789" y="2165"/>
                  </a:lnTo>
                  <a:lnTo>
                    <a:pt x="835" y="2168"/>
                  </a:lnTo>
                  <a:lnTo>
                    <a:pt x="879" y="2177"/>
                  </a:lnTo>
                  <a:lnTo>
                    <a:pt x="921" y="2191"/>
                  </a:lnTo>
                  <a:lnTo>
                    <a:pt x="960" y="2211"/>
                  </a:lnTo>
                  <a:lnTo>
                    <a:pt x="995" y="2236"/>
                  </a:lnTo>
                  <a:lnTo>
                    <a:pt x="1026" y="2265"/>
                  </a:lnTo>
                  <a:lnTo>
                    <a:pt x="1052" y="2296"/>
                  </a:lnTo>
                  <a:lnTo>
                    <a:pt x="1079" y="2265"/>
                  </a:lnTo>
                  <a:lnTo>
                    <a:pt x="1109" y="2236"/>
                  </a:lnTo>
                  <a:lnTo>
                    <a:pt x="1145" y="2211"/>
                  </a:lnTo>
                  <a:lnTo>
                    <a:pt x="1183" y="2191"/>
                  </a:lnTo>
                  <a:lnTo>
                    <a:pt x="1225" y="2177"/>
                  </a:lnTo>
                  <a:lnTo>
                    <a:pt x="1269" y="2168"/>
                  </a:lnTo>
                  <a:lnTo>
                    <a:pt x="1315" y="2165"/>
                  </a:lnTo>
                  <a:lnTo>
                    <a:pt x="1385" y="2165"/>
                  </a:lnTo>
                  <a:lnTo>
                    <a:pt x="1385" y="2111"/>
                  </a:lnTo>
                  <a:lnTo>
                    <a:pt x="1350" y="2088"/>
                  </a:lnTo>
                  <a:lnTo>
                    <a:pt x="1320" y="2063"/>
                  </a:lnTo>
                  <a:lnTo>
                    <a:pt x="1293" y="2035"/>
                  </a:lnTo>
                  <a:lnTo>
                    <a:pt x="1270" y="2002"/>
                  </a:lnTo>
                  <a:lnTo>
                    <a:pt x="1252" y="1968"/>
                  </a:lnTo>
                  <a:lnTo>
                    <a:pt x="1239" y="1932"/>
                  </a:lnTo>
                  <a:lnTo>
                    <a:pt x="1217" y="1923"/>
                  </a:lnTo>
                  <a:lnTo>
                    <a:pt x="1196" y="1911"/>
                  </a:lnTo>
                  <a:lnTo>
                    <a:pt x="1180" y="1895"/>
                  </a:lnTo>
                  <a:lnTo>
                    <a:pt x="1167" y="1875"/>
                  </a:lnTo>
                  <a:lnTo>
                    <a:pt x="1159" y="1853"/>
                  </a:lnTo>
                  <a:lnTo>
                    <a:pt x="1156" y="1829"/>
                  </a:lnTo>
                  <a:lnTo>
                    <a:pt x="1156" y="1742"/>
                  </a:lnTo>
                  <a:lnTo>
                    <a:pt x="1159" y="1721"/>
                  </a:lnTo>
                  <a:lnTo>
                    <a:pt x="1166" y="1701"/>
                  </a:lnTo>
                  <a:lnTo>
                    <a:pt x="1177" y="1682"/>
                  </a:lnTo>
                  <a:lnTo>
                    <a:pt x="1191" y="1666"/>
                  </a:lnTo>
                  <a:lnTo>
                    <a:pt x="1208" y="1653"/>
                  </a:lnTo>
                  <a:lnTo>
                    <a:pt x="1229" y="1644"/>
                  </a:lnTo>
                  <a:lnTo>
                    <a:pt x="1233" y="1608"/>
                  </a:lnTo>
                  <a:lnTo>
                    <a:pt x="1240" y="1573"/>
                  </a:lnTo>
                  <a:lnTo>
                    <a:pt x="1252" y="1540"/>
                  </a:lnTo>
                  <a:lnTo>
                    <a:pt x="1269" y="1508"/>
                  </a:lnTo>
                  <a:lnTo>
                    <a:pt x="1289" y="1479"/>
                  </a:lnTo>
                  <a:lnTo>
                    <a:pt x="1289" y="1414"/>
                  </a:lnTo>
                  <a:lnTo>
                    <a:pt x="1287" y="1381"/>
                  </a:lnTo>
                  <a:lnTo>
                    <a:pt x="1278" y="1350"/>
                  </a:lnTo>
                  <a:lnTo>
                    <a:pt x="1263" y="1321"/>
                  </a:lnTo>
                  <a:lnTo>
                    <a:pt x="1245" y="1295"/>
                  </a:lnTo>
                  <a:lnTo>
                    <a:pt x="1223" y="1271"/>
                  </a:lnTo>
                  <a:lnTo>
                    <a:pt x="1196" y="1251"/>
                  </a:lnTo>
                  <a:lnTo>
                    <a:pt x="1167" y="1234"/>
                  </a:lnTo>
                  <a:lnTo>
                    <a:pt x="1134" y="1221"/>
                  </a:lnTo>
                  <a:lnTo>
                    <a:pt x="1098" y="1214"/>
                  </a:lnTo>
                  <a:lnTo>
                    <a:pt x="1061" y="1211"/>
                  </a:lnTo>
                  <a:close/>
                  <a:moveTo>
                    <a:pt x="362" y="97"/>
                  </a:moveTo>
                  <a:lnTo>
                    <a:pt x="362" y="1411"/>
                  </a:lnTo>
                  <a:lnTo>
                    <a:pt x="395" y="1391"/>
                  </a:lnTo>
                  <a:lnTo>
                    <a:pt x="431" y="1375"/>
                  </a:lnTo>
                  <a:lnTo>
                    <a:pt x="470" y="1364"/>
                  </a:lnTo>
                  <a:lnTo>
                    <a:pt x="510" y="1356"/>
                  </a:lnTo>
                  <a:lnTo>
                    <a:pt x="551" y="1354"/>
                  </a:lnTo>
                  <a:lnTo>
                    <a:pt x="592" y="1356"/>
                  </a:lnTo>
                  <a:lnTo>
                    <a:pt x="631" y="1363"/>
                  </a:lnTo>
                  <a:lnTo>
                    <a:pt x="668" y="1373"/>
                  </a:lnTo>
                  <a:lnTo>
                    <a:pt x="703" y="1388"/>
                  </a:lnTo>
                  <a:lnTo>
                    <a:pt x="736" y="1406"/>
                  </a:lnTo>
                  <a:lnTo>
                    <a:pt x="737" y="1406"/>
                  </a:lnTo>
                  <a:lnTo>
                    <a:pt x="742" y="1363"/>
                  </a:lnTo>
                  <a:lnTo>
                    <a:pt x="753" y="1322"/>
                  </a:lnTo>
                  <a:lnTo>
                    <a:pt x="770" y="1284"/>
                  </a:lnTo>
                  <a:lnTo>
                    <a:pt x="792" y="1248"/>
                  </a:lnTo>
                  <a:lnTo>
                    <a:pt x="820" y="1215"/>
                  </a:lnTo>
                  <a:lnTo>
                    <a:pt x="852" y="1186"/>
                  </a:lnTo>
                  <a:lnTo>
                    <a:pt x="888" y="1162"/>
                  </a:lnTo>
                  <a:lnTo>
                    <a:pt x="927" y="1142"/>
                  </a:lnTo>
                  <a:lnTo>
                    <a:pt x="970" y="1128"/>
                  </a:lnTo>
                  <a:lnTo>
                    <a:pt x="1015" y="1118"/>
                  </a:lnTo>
                  <a:lnTo>
                    <a:pt x="1061" y="1115"/>
                  </a:lnTo>
                  <a:lnTo>
                    <a:pt x="1107" y="1118"/>
                  </a:lnTo>
                  <a:lnTo>
                    <a:pt x="1152" y="1127"/>
                  </a:lnTo>
                  <a:lnTo>
                    <a:pt x="1193" y="1141"/>
                  </a:lnTo>
                  <a:lnTo>
                    <a:pt x="1233" y="1161"/>
                  </a:lnTo>
                  <a:lnTo>
                    <a:pt x="1268" y="1184"/>
                  </a:lnTo>
                  <a:lnTo>
                    <a:pt x="1300" y="1211"/>
                  </a:lnTo>
                  <a:lnTo>
                    <a:pt x="1327" y="1243"/>
                  </a:lnTo>
                  <a:lnTo>
                    <a:pt x="1349" y="1278"/>
                  </a:lnTo>
                  <a:lnTo>
                    <a:pt x="1367" y="1315"/>
                  </a:lnTo>
                  <a:lnTo>
                    <a:pt x="1379" y="1355"/>
                  </a:lnTo>
                  <a:lnTo>
                    <a:pt x="1385" y="1398"/>
                  </a:lnTo>
                  <a:lnTo>
                    <a:pt x="1423" y="1379"/>
                  </a:lnTo>
                  <a:lnTo>
                    <a:pt x="1464" y="1365"/>
                  </a:lnTo>
                  <a:lnTo>
                    <a:pt x="1508" y="1356"/>
                  </a:lnTo>
                  <a:lnTo>
                    <a:pt x="1553" y="1354"/>
                  </a:lnTo>
                  <a:lnTo>
                    <a:pt x="1594" y="1356"/>
                  </a:lnTo>
                  <a:lnTo>
                    <a:pt x="1632" y="1363"/>
                  </a:lnTo>
                  <a:lnTo>
                    <a:pt x="1670" y="1373"/>
                  </a:lnTo>
                  <a:lnTo>
                    <a:pt x="1705" y="1388"/>
                  </a:lnTo>
                  <a:lnTo>
                    <a:pt x="1737" y="1406"/>
                  </a:lnTo>
                  <a:lnTo>
                    <a:pt x="1739" y="1406"/>
                  </a:lnTo>
                  <a:lnTo>
                    <a:pt x="1743" y="1363"/>
                  </a:lnTo>
                  <a:lnTo>
                    <a:pt x="1754" y="1322"/>
                  </a:lnTo>
                  <a:lnTo>
                    <a:pt x="1771" y="1284"/>
                  </a:lnTo>
                  <a:lnTo>
                    <a:pt x="1794" y="1248"/>
                  </a:lnTo>
                  <a:lnTo>
                    <a:pt x="1822" y="1215"/>
                  </a:lnTo>
                  <a:lnTo>
                    <a:pt x="1853" y="1186"/>
                  </a:lnTo>
                  <a:lnTo>
                    <a:pt x="1889" y="1162"/>
                  </a:lnTo>
                  <a:lnTo>
                    <a:pt x="1928" y="1142"/>
                  </a:lnTo>
                  <a:lnTo>
                    <a:pt x="1971" y="1128"/>
                  </a:lnTo>
                  <a:lnTo>
                    <a:pt x="2015" y="1118"/>
                  </a:lnTo>
                  <a:lnTo>
                    <a:pt x="2063" y="1115"/>
                  </a:lnTo>
                  <a:lnTo>
                    <a:pt x="2109" y="1118"/>
                  </a:lnTo>
                  <a:lnTo>
                    <a:pt x="2153" y="1127"/>
                  </a:lnTo>
                  <a:lnTo>
                    <a:pt x="2195" y="1141"/>
                  </a:lnTo>
                  <a:lnTo>
                    <a:pt x="2233" y="1161"/>
                  </a:lnTo>
                  <a:lnTo>
                    <a:pt x="2269" y="1184"/>
                  </a:lnTo>
                  <a:lnTo>
                    <a:pt x="2300" y="1211"/>
                  </a:lnTo>
                  <a:lnTo>
                    <a:pt x="2328" y="1243"/>
                  </a:lnTo>
                  <a:lnTo>
                    <a:pt x="2351" y="1278"/>
                  </a:lnTo>
                  <a:lnTo>
                    <a:pt x="2369" y="1315"/>
                  </a:lnTo>
                  <a:lnTo>
                    <a:pt x="2381" y="1355"/>
                  </a:lnTo>
                  <a:lnTo>
                    <a:pt x="2386" y="1398"/>
                  </a:lnTo>
                  <a:lnTo>
                    <a:pt x="2425" y="1379"/>
                  </a:lnTo>
                  <a:lnTo>
                    <a:pt x="2465" y="1365"/>
                  </a:lnTo>
                  <a:lnTo>
                    <a:pt x="2509" y="1356"/>
                  </a:lnTo>
                  <a:lnTo>
                    <a:pt x="2555" y="1354"/>
                  </a:lnTo>
                  <a:lnTo>
                    <a:pt x="2595" y="1356"/>
                  </a:lnTo>
                  <a:lnTo>
                    <a:pt x="2634" y="1363"/>
                  </a:lnTo>
                  <a:lnTo>
                    <a:pt x="2671" y="1373"/>
                  </a:lnTo>
                  <a:lnTo>
                    <a:pt x="2705" y="1388"/>
                  </a:lnTo>
                  <a:lnTo>
                    <a:pt x="2738" y="1406"/>
                  </a:lnTo>
                  <a:lnTo>
                    <a:pt x="2741" y="1406"/>
                  </a:lnTo>
                  <a:lnTo>
                    <a:pt x="2745" y="1363"/>
                  </a:lnTo>
                  <a:lnTo>
                    <a:pt x="2756" y="1322"/>
                  </a:lnTo>
                  <a:lnTo>
                    <a:pt x="2772" y="1284"/>
                  </a:lnTo>
                  <a:lnTo>
                    <a:pt x="2796" y="1248"/>
                  </a:lnTo>
                  <a:lnTo>
                    <a:pt x="2822" y="1215"/>
                  </a:lnTo>
                  <a:lnTo>
                    <a:pt x="2854" y="1186"/>
                  </a:lnTo>
                  <a:lnTo>
                    <a:pt x="2890" y="1162"/>
                  </a:lnTo>
                  <a:lnTo>
                    <a:pt x="2930" y="1142"/>
                  </a:lnTo>
                  <a:lnTo>
                    <a:pt x="2972" y="1128"/>
                  </a:lnTo>
                  <a:lnTo>
                    <a:pt x="3017" y="1118"/>
                  </a:lnTo>
                  <a:lnTo>
                    <a:pt x="3064" y="1115"/>
                  </a:lnTo>
                  <a:lnTo>
                    <a:pt x="3111" y="1118"/>
                  </a:lnTo>
                  <a:lnTo>
                    <a:pt x="3157" y="1128"/>
                  </a:lnTo>
                  <a:lnTo>
                    <a:pt x="3198" y="1142"/>
                  </a:lnTo>
                  <a:lnTo>
                    <a:pt x="3238" y="1162"/>
                  </a:lnTo>
                  <a:lnTo>
                    <a:pt x="3273" y="1186"/>
                  </a:lnTo>
                  <a:lnTo>
                    <a:pt x="3305" y="1215"/>
                  </a:lnTo>
                  <a:lnTo>
                    <a:pt x="3333" y="1248"/>
                  </a:lnTo>
                  <a:lnTo>
                    <a:pt x="3356" y="1284"/>
                  </a:lnTo>
                  <a:lnTo>
                    <a:pt x="3372" y="1322"/>
                  </a:lnTo>
                  <a:lnTo>
                    <a:pt x="3383" y="1364"/>
                  </a:lnTo>
                  <a:lnTo>
                    <a:pt x="3388" y="1406"/>
                  </a:lnTo>
                  <a:lnTo>
                    <a:pt x="3412" y="1418"/>
                  </a:lnTo>
                  <a:lnTo>
                    <a:pt x="3432" y="1435"/>
                  </a:lnTo>
                  <a:lnTo>
                    <a:pt x="3447" y="1456"/>
                  </a:lnTo>
                  <a:lnTo>
                    <a:pt x="3457" y="1479"/>
                  </a:lnTo>
                  <a:lnTo>
                    <a:pt x="3460" y="1505"/>
                  </a:lnTo>
                  <a:lnTo>
                    <a:pt x="3460" y="1591"/>
                  </a:lnTo>
                  <a:lnTo>
                    <a:pt x="3457" y="1615"/>
                  </a:lnTo>
                  <a:lnTo>
                    <a:pt x="3449" y="1637"/>
                  </a:lnTo>
                  <a:lnTo>
                    <a:pt x="3437" y="1656"/>
                  </a:lnTo>
                  <a:lnTo>
                    <a:pt x="3420" y="1672"/>
                  </a:lnTo>
                  <a:lnTo>
                    <a:pt x="3400" y="1686"/>
                  </a:lnTo>
                  <a:lnTo>
                    <a:pt x="3378" y="1693"/>
                  </a:lnTo>
                  <a:lnTo>
                    <a:pt x="3365" y="1730"/>
                  </a:lnTo>
                  <a:lnTo>
                    <a:pt x="3347" y="1764"/>
                  </a:lnTo>
                  <a:lnTo>
                    <a:pt x="3324" y="1797"/>
                  </a:lnTo>
                  <a:lnTo>
                    <a:pt x="3297" y="1826"/>
                  </a:lnTo>
                  <a:lnTo>
                    <a:pt x="3267" y="1852"/>
                  </a:lnTo>
                  <a:lnTo>
                    <a:pt x="3231" y="1874"/>
                  </a:lnTo>
                  <a:lnTo>
                    <a:pt x="3231" y="1926"/>
                  </a:lnTo>
                  <a:lnTo>
                    <a:pt x="3301" y="1926"/>
                  </a:lnTo>
                  <a:lnTo>
                    <a:pt x="3343" y="1930"/>
                  </a:lnTo>
                  <a:lnTo>
                    <a:pt x="3382" y="1936"/>
                  </a:lnTo>
                  <a:lnTo>
                    <a:pt x="3420" y="1948"/>
                  </a:lnTo>
                  <a:lnTo>
                    <a:pt x="3455" y="1965"/>
                  </a:lnTo>
                  <a:lnTo>
                    <a:pt x="3488" y="1984"/>
                  </a:lnTo>
                  <a:lnTo>
                    <a:pt x="3518" y="2007"/>
                  </a:lnTo>
                  <a:lnTo>
                    <a:pt x="3518" y="97"/>
                  </a:lnTo>
                  <a:lnTo>
                    <a:pt x="362" y="97"/>
                  </a:lnTo>
                  <a:close/>
                  <a:moveTo>
                    <a:pt x="265" y="0"/>
                  </a:moveTo>
                  <a:lnTo>
                    <a:pt x="3614" y="0"/>
                  </a:lnTo>
                  <a:lnTo>
                    <a:pt x="3614" y="2156"/>
                  </a:lnTo>
                  <a:lnTo>
                    <a:pt x="3613" y="2161"/>
                  </a:lnTo>
                  <a:lnTo>
                    <a:pt x="3612" y="2166"/>
                  </a:lnTo>
                  <a:lnTo>
                    <a:pt x="3611" y="2171"/>
                  </a:lnTo>
                  <a:lnTo>
                    <a:pt x="3614" y="2194"/>
                  </a:lnTo>
                  <a:lnTo>
                    <a:pt x="3615" y="2217"/>
                  </a:lnTo>
                  <a:lnTo>
                    <a:pt x="3615" y="2445"/>
                  </a:lnTo>
                  <a:lnTo>
                    <a:pt x="3105" y="2445"/>
                  </a:lnTo>
                  <a:lnTo>
                    <a:pt x="3105" y="2450"/>
                  </a:lnTo>
                  <a:lnTo>
                    <a:pt x="3106" y="2454"/>
                  </a:lnTo>
                  <a:lnTo>
                    <a:pt x="3106" y="2683"/>
                  </a:lnTo>
                  <a:lnTo>
                    <a:pt x="0" y="2683"/>
                  </a:lnTo>
                  <a:lnTo>
                    <a:pt x="0" y="2454"/>
                  </a:lnTo>
                  <a:lnTo>
                    <a:pt x="3" y="2411"/>
                  </a:lnTo>
                  <a:lnTo>
                    <a:pt x="13" y="2371"/>
                  </a:lnTo>
                  <a:lnTo>
                    <a:pt x="30" y="2333"/>
                  </a:lnTo>
                  <a:lnTo>
                    <a:pt x="51" y="2296"/>
                  </a:lnTo>
                  <a:lnTo>
                    <a:pt x="77" y="2265"/>
                  </a:lnTo>
                  <a:lnTo>
                    <a:pt x="108" y="2236"/>
                  </a:lnTo>
                  <a:lnTo>
                    <a:pt x="143" y="2211"/>
                  </a:lnTo>
                  <a:lnTo>
                    <a:pt x="182" y="2191"/>
                  </a:lnTo>
                  <a:lnTo>
                    <a:pt x="223" y="2177"/>
                  </a:lnTo>
                  <a:lnTo>
                    <a:pt x="267" y="2168"/>
                  </a:lnTo>
                  <a:lnTo>
                    <a:pt x="315" y="2165"/>
                  </a:lnTo>
                  <a:lnTo>
                    <a:pt x="383" y="2165"/>
                  </a:lnTo>
                  <a:lnTo>
                    <a:pt x="383" y="2111"/>
                  </a:lnTo>
                  <a:lnTo>
                    <a:pt x="349" y="2088"/>
                  </a:lnTo>
                  <a:lnTo>
                    <a:pt x="318" y="2063"/>
                  </a:lnTo>
                  <a:lnTo>
                    <a:pt x="292" y="2035"/>
                  </a:lnTo>
                  <a:lnTo>
                    <a:pt x="270" y="2002"/>
                  </a:lnTo>
                  <a:lnTo>
                    <a:pt x="251" y="1968"/>
                  </a:lnTo>
                  <a:lnTo>
                    <a:pt x="239" y="1932"/>
                  </a:lnTo>
                  <a:lnTo>
                    <a:pt x="216" y="1923"/>
                  </a:lnTo>
                  <a:lnTo>
                    <a:pt x="196" y="1911"/>
                  </a:lnTo>
                  <a:lnTo>
                    <a:pt x="178" y="1895"/>
                  </a:lnTo>
                  <a:lnTo>
                    <a:pt x="166" y="1875"/>
                  </a:lnTo>
                  <a:lnTo>
                    <a:pt x="157" y="1853"/>
                  </a:lnTo>
                  <a:lnTo>
                    <a:pt x="155" y="1829"/>
                  </a:lnTo>
                  <a:lnTo>
                    <a:pt x="155" y="1742"/>
                  </a:lnTo>
                  <a:lnTo>
                    <a:pt x="157" y="1721"/>
                  </a:lnTo>
                  <a:lnTo>
                    <a:pt x="164" y="1701"/>
                  </a:lnTo>
                  <a:lnTo>
                    <a:pt x="175" y="1682"/>
                  </a:lnTo>
                  <a:lnTo>
                    <a:pt x="190" y="1666"/>
                  </a:lnTo>
                  <a:lnTo>
                    <a:pt x="208" y="1653"/>
                  </a:lnTo>
                  <a:lnTo>
                    <a:pt x="228" y="1644"/>
                  </a:lnTo>
                  <a:lnTo>
                    <a:pt x="231" y="1609"/>
                  </a:lnTo>
                  <a:lnTo>
                    <a:pt x="239" y="1575"/>
                  </a:lnTo>
                  <a:lnTo>
                    <a:pt x="250" y="1543"/>
                  </a:lnTo>
                  <a:lnTo>
                    <a:pt x="265" y="1513"/>
                  </a:lnTo>
                  <a:lnTo>
                    <a:pt x="265" y="0"/>
                  </a:lnTo>
                  <a:close/>
                </a:path>
              </a:pathLst>
            </a:custGeom>
            <a:solidFill>
              <a:schemeClr val="tx1"/>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178" name="Group 6177">
            <a:extLst>
              <a:ext uri="{FF2B5EF4-FFF2-40B4-BE49-F238E27FC236}">
                <a16:creationId xmlns:a16="http://schemas.microsoft.com/office/drawing/2014/main" id="{33FB6F9F-C601-97C7-0285-9D217E0608C6}"/>
              </a:ext>
            </a:extLst>
          </p:cNvPr>
          <p:cNvGrpSpPr/>
          <p:nvPr/>
        </p:nvGrpSpPr>
        <p:grpSpPr>
          <a:xfrm>
            <a:off x="2017801" y="5117197"/>
            <a:ext cx="3747297" cy="707886"/>
            <a:chOff x="7043196" y="5117197"/>
            <a:chExt cx="3712694" cy="707886"/>
          </a:xfrm>
        </p:grpSpPr>
        <p:sp>
          <p:nvSpPr>
            <p:cNvPr id="6157" name="Rounded Rectangle 6156">
              <a:extLst>
                <a:ext uri="{FF2B5EF4-FFF2-40B4-BE49-F238E27FC236}">
                  <a16:creationId xmlns:a16="http://schemas.microsoft.com/office/drawing/2014/main" id="{4874C5D3-F855-009A-C1F4-99DB82336B57}"/>
                </a:ext>
              </a:extLst>
            </p:cNvPr>
            <p:cNvSpPr/>
            <p:nvPr/>
          </p:nvSpPr>
          <p:spPr>
            <a:xfrm>
              <a:off x="7043196" y="5117197"/>
              <a:ext cx="3681621" cy="707886"/>
            </a:xfrm>
            <a:prstGeom prst="roundRect">
              <a:avLst>
                <a:gd name="adj" fmla="val 4651"/>
              </a:avLst>
            </a:prstGeom>
            <a:solidFill>
              <a:schemeClr val="accent6">
                <a:lumMod val="20000"/>
                <a:lumOff val="80000"/>
              </a:schemeClr>
            </a:solidFill>
            <a:ln w="6350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69" name="Picture 6168">
              <a:extLst>
                <a:ext uri="{FF2B5EF4-FFF2-40B4-BE49-F238E27FC236}">
                  <a16:creationId xmlns:a16="http://schemas.microsoft.com/office/drawing/2014/main" id="{757AAD05-8161-ED8F-800C-0B522D04269B}"/>
                </a:ext>
              </a:extLst>
            </p:cNvPr>
            <p:cNvPicPr>
              <a:picLocks noChangeAspect="1"/>
            </p:cNvPicPr>
            <p:nvPr/>
          </p:nvPicPr>
          <p:blipFill>
            <a:blip r:embed="rId12">
              <a:clrChange>
                <a:clrFrom>
                  <a:srgbClr val="000000">
                    <a:alpha val="0"/>
                  </a:srgbClr>
                </a:clrFrom>
                <a:clrTo>
                  <a:srgbClr val="000000">
                    <a:alpha val="0"/>
                  </a:srgbClr>
                </a:clrTo>
              </a:clrChange>
            </a:blip>
            <a:srcRect l="16223" t="19075" r="21929" b="28573"/>
            <a:stretch/>
          </p:blipFill>
          <p:spPr>
            <a:xfrm>
              <a:off x="7262379" y="5167916"/>
              <a:ext cx="613344" cy="519167"/>
            </a:xfrm>
            <a:prstGeom prst="rect">
              <a:avLst/>
            </a:prstGeom>
          </p:spPr>
        </p:pic>
        <p:sp>
          <p:nvSpPr>
            <p:cNvPr id="6168" name="TextBox 6167">
              <a:extLst>
                <a:ext uri="{FF2B5EF4-FFF2-40B4-BE49-F238E27FC236}">
                  <a16:creationId xmlns:a16="http://schemas.microsoft.com/office/drawing/2014/main" id="{EDB959EC-82B2-8B6A-4D29-DE381041D0CE}"/>
                </a:ext>
              </a:extLst>
            </p:cNvPr>
            <p:cNvSpPr txBox="1"/>
            <p:nvPr/>
          </p:nvSpPr>
          <p:spPr>
            <a:xfrm>
              <a:off x="7913496" y="5214809"/>
              <a:ext cx="2842394" cy="461665"/>
            </a:xfrm>
            <a:prstGeom prst="rect">
              <a:avLst/>
            </a:prstGeom>
            <a:noFill/>
          </p:spPr>
          <p:txBody>
            <a:bodyPr wrap="square">
              <a:spAutoFit/>
            </a:bodyPr>
            <a:lstStyle/>
            <a:p>
              <a:r>
                <a:rPr lang="en-US" sz="2400" dirty="0">
                  <a:latin typeface="Gotham Medium" pitchFamily="2" charset="0"/>
                  <a:cs typeface="Gotham Medium" pitchFamily="2" charset="0"/>
                </a:rPr>
                <a:t>Communications</a:t>
              </a:r>
              <a:endParaRPr lang="en-US" sz="2400" dirty="0"/>
            </a:p>
          </p:txBody>
        </p:sp>
      </p:grpSp>
      <p:sp>
        <p:nvSpPr>
          <p:cNvPr id="6181" name="TextBox 6180">
            <a:extLst>
              <a:ext uri="{FF2B5EF4-FFF2-40B4-BE49-F238E27FC236}">
                <a16:creationId xmlns:a16="http://schemas.microsoft.com/office/drawing/2014/main" id="{65CD92FE-2AE8-A6C3-9521-6C6C9575A4FC}"/>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3</a:t>
            </a:r>
          </a:p>
        </p:txBody>
      </p:sp>
      <p:sp>
        <p:nvSpPr>
          <p:cNvPr id="6183" name="Content Placeholder 6182">
            <a:extLst>
              <a:ext uri="{FF2B5EF4-FFF2-40B4-BE49-F238E27FC236}">
                <a16:creationId xmlns:a16="http://schemas.microsoft.com/office/drawing/2014/main" id="{FDAE42A6-0247-EFB5-8C36-57B565706834}"/>
              </a:ext>
            </a:extLst>
          </p:cNvPr>
          <p:cNvSpPr>
            <a:spLocks noGrp="1"/>
          </p:cNvSpPr>
          <p:nvPr>
            <p:ph idx="1"/>
          </p:nvPr>
        </p:nvSpPr>
        <p:spPr/>
        <p:txBody>
          <a:bodyPr/>
          <a:lstStyle/>
          <a:p>
            <a:endParaRPr lang="en-US"/>
          </a:p>
        </p:txBody>
      </p:sp>
      <p:pic>
        <p:nvPicPr>
          <p:cNvPr id="3" name="Picture 2" descr="Sitecore Development - Web Development | CSI Media">
            <a:extLst>
              <a:ext uri="{FF2B5EF4-FFF2-40B4-BE49-F238E27FC236}">
                <a16:creationId xmlns:a16="http://schemas.microsoft.com/office/drawing/2014/main" id="{3D0D0AE5-B586-68D0-4F3A-61BD58407532}"/>
              </a:ext>
            </a:extLst>
          </p:cNvPr>
          <p:cNvPicPr>
            <a:picLocks noChangeAspect="1" noChangeArrowheads="1"/>
          </p:cNvPicPr>
          <p:nvPr/>
        </p:nvPicPr>
        <p:blipFill rotWithShape="1">
          <a:blip r:embed="rId13">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298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14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7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7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17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6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6175" grpId="0"/>
      <p:bldP spid="6156" grpId="0" animBg="1"/>
      <p:bldP spid="61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FDAE-6241-B4A6-CB40-742798C3E36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6DE29EE-5C04-D0D3-4D06-48674449353F}"/>
              </a:ext>
            </a:extLst>
          </p:cNvPr>
          <p:cNvSpPr/>
          <p:nvPr/>
        </p:nvSpPr>
        <p:spPr>
          <a:xfrm>
            <a:off x="-1298951" y="621862"/>
            <a:ext cx="13773919" cy="2057776"/>
          </a:xfrm>
          <a:custGeom>
            <a:avLst/>
            <a:gdLst>
              <a:gd name="connsiteX0" fmla="*/ 0 w 13773919"/>
              <a:gd name="connsiteY0" fmla="*/ 0 h 2057776"/>
              <a:gd name="connsiteX1" fmla="*/ 736605 w 13773919"/>
              <a:gd name="connsiteY1" fmla="*/ 0 h 2057776"/>
              <a:gd name="connsiteX2" fmla="*/ 1059993 w 13773919"/>
              <a:gd name="connsiteY2" fmla="*/ 0 h 2057776"/>
              <a:gd name="connsiteX3" fmla="*/ 1934337 w 13773919"/>
              <a:gd name="connsiteY3" fmla="*/ 0 h 2057776"/>
              <a:gd name="connsiteX4" fmla="*/ 2257725 w 13773919"/>
              <a:gd name="connsiteY4" fmla="*/ 0 h 2057776"/>
              <a:gd name="connsiteX5" fmla="*/ 2581113 w 13773919"/>
              <a:gd name="connsiteY5" fmla="*/ 0 h 2057776"/>
              <a:gd name="connsiteX6" fmla="*/ 3317718 w 13773919"/>
              <a:gd name="connsiteY6" fmla="*/ 0 h 2057776"/>
              <a:gd name="connsiteX7" fmla="*/ 3503366 w 13773919"/>
              <a:gd name="connsiteY7" fmla="*/ 0 h 2057776"/>
              <a:gd name="connsiteX8" fmla="*/ 3964493 w 13773919"/>
              <a:gd name="connsiteY8" fmla="*/ 0 h 2057776"/>
              <a:gd name="connsiteX9" fmla="*/ 4150142 w 13773919"/>
              <a:gd name="connsiteY9" fmla="*/ 0 h 2057776"/>
              <a:gd name="connsiteX10" fmla="*/ 4611269 w 13773919"/>
              <a:gd name="connsiteY10" fmla="*/ 0 h 2057776"/>
              <a:gd name="connsiteX11" fmla="*/ 5347874 w 13773919"/>
              <a:gd name="connsiteY11" fmla="*/ 0 h 2057776"/>
              <a:gd name="connsiteX12" fmla="*/ 6084479 w 13773919"/>
              <a:gd name="connsiteY12" fmla="*/ 0 h 2057776"/>
              <a:gd name="connsiteX13" fmla="*/ 6821084 w 13773919"/>
              <a:gd name="connsiteY13" fmla="*/ 0 h 2057776"/>
              <a:gd name="connsiteX14" fmla="*/ 7419950 w 13773919"/>
              <a:gd name="connsiteY14" fmla="*/ 0 h 2057776"/>
              <a:gd name="connsiteX15" fmla="*/ 8156556 w 13773919"/>
              <a:gd name="connsiteY15" fmla="*/ 0 h 2057776"/>
              <a:gd name="connsiteX16" fmla="*/ 8479943 w 13773919"/>
              <a:gd name="connsiteY16" fmla="*/ 0 h 2057776"/>
              <a:gd name="connsiteX17" fmla="*/ 8665592 w 13773919"/>
              <a:gd name="connsiteY17" fmla="*/ 0 h 2057776"/>
              <a:gd name="connsiteX18" fmla="*/ 9539936 w 13773919"/>
              <a:gd name="connsiteY18" fmla="*/ 0 h 2057776"/>
              <a:gd name="connsiteX19" fmla="*/ 10138802 w 13773919"/>
              <a:gd name="connsiteY19" fmla="*/ 0 h 2057776"/>
              <a:gd name="connsiteX20" fmla="*/ 11013147 w 13773919"/>
              <a:gd name="connsiteY20" fmla="*/ 0 h 2057776"/>
              <a:gd name="connsiteX21" fmla="*/ 11198795 w 13773919"/>
              <a:gd name="connsiteY21" fmla="*/ 0 h 2057776"/>
              <a:gd name="connsiteX22" fmla="*/ 11384443 w 13773919"/>
              <a:gd name="connsiteY22" fmla="*/ 0 h 2057776"/>
              <a:gd name="connsiteX23" fmla="*/ 12258788 w 13773919"/>
              <a:gd name="connsiteY23" fmla="*/ 0 h 2057776"/>
              <a:gd name="connsiteX24" fmla="*/ 12857654 w 13773919"/>
              <a:gd name="connsiteY24" fmla="*/ 0 h 2057776"/>
              <a:gd name="connsiteX25" fmla="*/ 13773919 w 13773919"/>
              <a:gd name="connsiteY25" fmla="*/ 0 h 2057776"/>
              <a:gd name="connsiteX26" fmla="*/ 13773919 w 13773919"/>
              <a:gd name="connsiteY26" fmla="*/ 535022 h 2057776"/>
              <a:gd name="connsiteX27" fmla="*/ 13773919 w 13773919"/>
              <a:gd name="connsiteY27" fmla="*/ 1049466 h 2057776"/>
              <a:gd name="connsiteX28" fmla="*/ 13773919 w 13773919"/>
              <a:gd name="connsiteY28" fmla="*/ 1605065 h 2057776"/>
              <a:gd name="connsiteX29" fmla="*/ 13773919 w 13773919"/>
              <a:gd name="connsiteY29" fmla="*/ 2057776 h 2057776"/>
              <a:gd name="connsiteX30" fmla="*/ 13175053 w 13773919"/>
              <a:gd name="connsiteY30" fmla="*/ 2057776 h 2057776"/>
              <a:gd name="connsiteX31" fmla="*/ 12713926 w 13773919"/>
              <a:gd name="connsiteY31" fmla="*/ 2057776 h 2057776"/>
              <a:gd name="connsiteX32" fmla="*/ 12252799 w 13773919"/>
              <a:gd name="connsiteY32" fmla="*/ 2057776 h 2057776"/>
              <a:gd name="connsiteX33" fmla="*/ 11929412 w 13773919"/>
              <a:gd name="connsiteY33" fmla="*/ 2057776 h 2057776"/>
              <a:gd name="connsiteX34" fmla="*/ 11606024 w 13773919"/>
              <a:gd name="connsiteY34" fmla="*/ 2057776 h 2057776"/>
              <a:gd name="connsiteX35" fmla="*/ 10869419 w 13773919"/>
              <a:gd name="connsiteY35" fmla="*/ 2057776 h 2057776"/>
              <a:gd name="connsiteX36" fmla="*/ 9995074 w 13773919"/>
              <a:gd name="connsiteY36" fmla="*/ 2057776 h 2057776"/>
              <a:gd name="connsiteX37" fmla="*/ 9396208 w 13773919"/>
              <a:gd name="connsiteY37" fmla="*/ 2057776 h 2057776"/>
              <a:gd name="connsiteX38" fmla="*/ 8659603 w 13773919"/>
              <a:gd name="connsiteY38" fmla="*/ 2057776 h 2057776"/>
              <a:gd name="connsiteX39" fmla="*/ 7785259 w 13773919"/>
              <a:gd name="connsiteY39" fmla="*/ 2057776 h 2057776"/>
              <a:gd name="connsiteX40" fmla="*/ 7599610 w 13773919"/>
              <a:gd name="connsiteY40" fmla="*/ 2057776 h 2057776"/>
              <a:gd name="connsiteX41" fmla="*/ 7000744 w 13773919"/>
              <a:gd name="connsiteY41" fmla="*/ 2057776 h 2057776"/>
              <a:gd name="connsiteX42" fmla="*/ 6401878 w 13773919"/>
              <a:gd name="connsiteY42" fmla="*/ 2057776 h 2057776"/>
              <a:gd name="connsiteX43" fmla="*/ 6078490 w 13773919"/>
              <a:gd name="connsiteY43" fmla="*/ 2057776 h 2057776"/>
              <a:gd name="connsiteX44" fmla="*/ 5892842 w 13773919"/>
              <a:gd name="connsiteY44" fmla="*/ 2057776 h 2057776"/>
              <a:gd name="connsiteX45" fmla="*/ 5569454 w 13773919"/>
              <a:gd name="connsiteY45" fmla="*/ 2057776 h 2057776"/>
              <a:gd name="connsiteX46" fmla="*/ 5383806 w 13773919"/>
              <a:gd name="connsiteY46" fmla="*/ 2057776 h 2057776"/>
              <a:gd name="connsiteX47" fmla="*/ 4784940 w 13773919"/>
              <a:gd name="connsiteY47" fmla="*/ 2057776 h 2057776"/>
              <a:gd name="connsiteX48" fmla="*/ 4323813 w 13773919"/>
              <a:gd name="connsiteY48" fmla="*/ 2057776 h 2057776"/>
              <a:gd name="connsiteX49" fmla="*/ 3449468 w 13773919"/>
              <a:gd name="connsiteY49" fmla="*/ 2057776 h 2057776"/>
              <a:gd name="connsiteX50" fmla="*/ 2850602 w 13773919"/>
              <a:gd name="connsiteY50" fmla="*/ 2057776 h 2057776"/>
              <a:gd name="connsiteX51" fmla="*/ 2251736 w 13773919"/>
              <a:gd name="connsiteY51" fmla="*/ 2057776 h 2057776"/>
              <a:gd name="connsiteX52" fmla="*/ 1377392 w 13773919"/>
              <a:gd name="connsiteY52" fmla="*/ 2057776 h 2057776"/>
              <a:gd name="connsiteX53" fmla="*/ 640787 w 13773919"/>
              <a:gd name="connsiteY53" fmla="*/ 2057776 h 2057776"/>
              <a:gd name="connsiteX54" fmla="*/ 0 w 13773919"/>
              <a:gd name="connsiteY54" fmla="*/ 2057776 h 2057776"/>
              <a:gd name="connsiteX55" fmla="*/ 0 w 13773919"/>
              <a:gd name="connsiteY55" fmla="*/ 1584488 h 2057776"/>
              <a:gd name="connsiteX56" fmla="*/ 0 w 13773919"/>
              <a:gd name="connsiteY56" fmla="*/ 1131777 h 2057776"/>
              <a:gd name="connsiteX57" fmla="*/ 0 w 13773919"/>
              <a:gd name="connsiteY57" fmla="*/ 637911 h 2057776"/>
              <a:gd name="connsiteX58" fmla="*/ 0 w 13773919"/>
              <a:gd name="connsiteY58" fmla="*/ 0 h 205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73919" h="2057776" fill="none" extrusionOk="0">
                <a:moveTo>
                  <a:pt x="0" y="0"/>
                </a:moveTo>
                <a:cubicBezTo>
                  <a:pt x="206410" y="-61223"/>
                  <a:pt x="579158" y="83987"/>
                  <a:pt x="736605" y="0"/>
                </a:cubicBezTo>
                <a:cubicBezTo>
                  <a:pt x="894053" y="-83987"/>
                  <a:pt x="920965" y="14094"/>
                  <a:pt x="1059993" y="0"/>
                </a:cubicBezTo>
                <a:cubicBezTo>
                  <a:pt x="1199021" y="-14094"/>
                  <a:pt x="1742776" y="19102"/>
                  <a:pt x="1934337" y="0"/>
                </a:cubicBezTo>
                <a:cubicBezTo>
                  <a:pt x="2125898" y="-19102"/>
                  <a:pt x="2144783" y="14330"/>
                  <a:pt x="2257725" y="0"/>
                </a:cubicBezTo>
                <a:cubicBezTo>
                  <a:pt x="2370667" y="-14330"/>
                  <a:pt x="2439849" y="26602"/>
                  <a:pt x="2581113" y="0"/>
                </a:cubicBezTo>
                <a:cubicBezTo>
                  <a:pt x="2722377" y="-26602"/>
                  <a:pt x="2991736" y="505"/>
                  <a:pt x="3317718" y="0"/>
                </a:cubicBezTo>
                <a:cubicBezTo>
                  <a:pt x="3643701" y="-505"/>
                  <a:pt x="3440987" y="3815"/>
                  <a:pt x="3503366" y="0"/>
                </a:cubicBezTo>
                <a:cubicBezTo>
                  <a:pt x="3565745" y="-3815"/>
                  <a:pt x="3865279" y="54893"/>
                  <a:pt x="3964493" y="0"/>
                </a:cubicBezTo>
                <a:cubicBezTo>
                  <a:pt x="4063707" y="-54893"/>
                  <a:pt x="4095923" y="17377"/>
                  <a:pt x="4150142" y="0"/>
                </a:cubicBezTo>
                <a:cubicBezTo>
                  <a:pt x="4204361" y="-17377"/>
                  <a:pt x="4449560" y="22332"/>
                  <a:pt x="4611269" y="0"/>
                </a:cubicBezTo>
                <a:cubicBezTo>
                  <a:pt x="4772978" y="-22332"/>
                  <a:pt x="5184571" y="28675"/>
                  <a:pt x="5347874" y="0"/>
                </a:cubicBezTo>
                <a:cubicBezTo>
                  <a:pt x="5511177" y="-28675"/>
                  <a:pt x="5841160" y="74961"/>
                  <a:pt x="6084479" y="0"/>
                </a:cubicBezTo>
                <a:cubicBezTo>
                  <a:pt x="6327798" y="-74961"/>
                  <a:pt x="6550469" y="54102"/>
                  <a:pt x="6821084" y="0"/>
                </a:cubicBezTo>
                <a:cubicBezTo>
                  <a:pt x="7091700" y="-54102"/>
                  <a:pt x="7165077" y="31574"/>
                  <a:pt x="7419950" y="0"/>
                </a:cubicBezTo>
                <a:cubicBezTo>
                  <a:pt x="7674823" y="-31574"/>
                  <a:pt x="7973204" y="5973"/>
                  <a:pt x="8156556" y="0"/>
                </a:cubicBezTo>
                <a:cubicBezTo>
                  <a:pt x="8339908" y="-5973"/>
                  <a:pt x="8398821" y="27233"/>
                  <a:pt x="8479943" y="0"/>
                </a:cubicBezTo>
                <a:cubicBezTo>
                  <a:pt x="8561065" y="-27233"/>
                  <a:pt x="8612022" y="11592"/>
                  <a:pt x="8665592" y="0"/>
                </a:cubicBezTo>
                <a:cubicBezTo>
                  <a:pt x="8719162" y="-11592"/>
                  <a:pt x="9199227" y="75408"/>
                  <a:pt x="9539936" y="0"/>
                </a:cubicBezTo>
                <a:cubicBezTo>
                  <a:pt x="9880645" y="-75408"/>
                  <a:pt x="9931442" y="10841"/>
                  <a:pt x="10138802" y="0"/>
                </a:cubicBezTo>
                <a:cubicBezTo>
                  <a:pt x="10346162" y="-10841"/>
                  <a:pt x="10792595" y="66012"/>
                  <a:pt x="11013147" y="0"/>
                </a:cubicBezTo>
                <a:cubicBezTo>
                  <a:pt x="11233700" y="-66012"/>
                  <a:pt x="11111546" y="16562"/>
                  <a:pt x="11198795" y="0"/>
                </a:cubicBezTo>
                <a:cubicBezTo>
                  <a:pt x="11286044" y="-16562"/>
                  <a:pt x="11306442" y="21270"/>
                  <a:pt x="11384443" y="0"/>
                </a:cubicBezTo>
                <a:cubicBezTo>
                  <a:pt x="11462444" y="-21270"/>
                  <a:pt x="11862385" y="28207"/>
                  <a:pt x="12258788" y="0"/>
                </a:cubicBezTo>
                <a:cubicBezTo>
                  <a:pt x="12655191" y="-28207"/>
                  <a:pt x="12597656" y="51658"/>
                  <a:pt x="12857654" y="0"/>
                </a:cubicBezTo>
                <a:cubicBezTo>
                  <a:pt x="13117652" y="-51658"/>
                  <a:pt x="13412400" y="87941"/>
                  <a:pt x="13773919" y="0"/>
                </a:cubicBezTo>
                <a:cubicBezTo>
                  <a:pt x="13789453" y="124997"/>
                  <a:pt x="13724968" y="343032"/>
                  <a:pt x="13773919" y="535022"/>
                </a:cubicBezTo>
                <a:cubicBezTo>
                  <a:pt x="13822870" y="727012"/>
                  <a:pt x="13770336" y="931838"/>
                  <a:pt x="13773919" y="1049466"/>
                </a:cubicBezTo>
                <a:cubicBezTo>
                  <a:pt x="13777502" y="1167094"/>
                  <a:pt x="13758246" y="1413023"/>
                  <a:pt x="13773919" y="1605065"/>
                </a:cubicBezTo>
                <a:cubicBezTo>
                  <a:pt x="13789592" y="1797107"/>
                  <a:pt x="13751652" y="1834320"/>
                  <a:pt x="13773919" y="2057776"/>
                </a:cubicBezTo>
                <a:cubicBezTo>
                  <a:pt x="13624856" y="2108200"/>
                  <a:pt x="13350295" y="2046821"/>
                  <a:pt x="13175053" y="2057776"/>
                </a:cubicBezTo>
                <a:cubicBezTo>
                  <a:pt x="12999811" y="2068731"/>
                  <a:pt x="12888479" y="2024288"/>
                  <a:pt x="12713926" y="2057776"/>
                </a:cubicBezTo>
                <a:cubicBezTo>
                  <a:pt x="12539373" y="2091264"/>
                  <a:pt x="12396280" y="2002865"/>
                  <a:pt x="12252799" y="2057776"/>
                </a:cubicBezTo>
                <a:cubicBezTo>
                  <a:pt x="12109318" y="2112687"/>
                  <a:pt x="12069268" y="2033851"/>
                  <a:pt x="11929412" y="2057776"/>
                </a:cubicBezTo>
                <a:cubicBezTo>
                  <a:pt x="11789556" y="2081701"/>
                  <a:pt x="11739897" y="2053880"/>
                  <a:pt x="11606024" y="2057776"/>
                </a:cubicBezTo>
                <a:cubicBezTo>
                  <a:pt x="11472151" y="2061672"/>
                  <a:pt x="11053463" y="2045832"/>
                  <a:pt x="10869419" y="2057776"/>
                </a:cubicBezTo>
                <a:cubicBezTo>
                  <a:pt x="10685375" y="2069720"/>
                  <a:pt x="10344870" y="1981400"/>
                  <a:pt x="9995074" y="2057776"/>
                </a:cubicBezTo>
                <a:cubicBezTo>
                  <a:pt x="9645279" y="2134152"/>
                  <a:pt x="9628839" y="1998095"/>
                  <a:pt x="9396208" y="2057776"/>
                </a:cubicBezTo>
                <a:cubicBezTo>
                  <a:pt x="9163577" y="2117457"/>
                  <a:pt x="8996494" y="1989320"/>
                  <a:pt x="8659603" y="2057776"/>
                </a:cubicBezTo>
                <a:cubicBezTo>
                  <a:pt x="8322713" y="2126232"/>
                  <a:pt x="8026233" y="1992993"/>
                  <a:pt x="7785259" y="2057776"/>
                </a:cubicBezTo>
                <a:cubicBezTo>
                  <a:pt x="7544285" y="2122559"/>
                  <a:pt x="7660623" y="2053231"/>
                  <a:pt x="7599610" y="2057776"/>
                </a:cubicBezTo>
                <a:cubicBezTo>
                  <a:pt x="7538597" y="2062321"/>
                  <a:pt x="7239183" y="2000371"/>
                  <a:pt x="7000744" y="2057776"/>
                </a:cubicBezTo>
                <a:cubicBezTo>
                  <a:pt x="6762305" y="2115181"/>
                  <a:pt x="6665171" y="2047955"/>
                  <a:pt x="6401878" y="2057776"/>
                </a:cubicBezTo>
                <a:cubicBezTo>
                  <a:pt x="6138585" y="2067597"/>
                  <a:pt x="6210016" y="2045950"/>
                  <a:pt x="6078490" y="2057776"/>
                </a:cubicBezTo>
                <a:cubicBezTo>
                  <a:pt x="5946964" y="2069602"/>
                  <a:pt x="5975367" y="2056731"/>
                  <a:pt x="5892842" y="2057776"/>
                </a:cubicBezTo>
                <a:cubicBezTo>
                  <a:pt x="5810317" y="2058821"/>
                  <a:pt x="5694943" y="2033917"/>
                  <a:pt x="5569454" y="2057776"/>
                </a:cubicBezTo>
                <a:cubicBezTo>
                  <a:pt x="5443965" y="2081635"/>
                  <a:pt x="5446268" y="2047471"/>
                  <a:pt x="5383806" y="2057776"/>
                </a:cubicBezTo>
                <a:cubicBezTo>
                  <a:pt x="5321344" y="2068081"/>
                  <a:pt x="4984933" y="2030856"/>
                  <a:pt x="4784940" y="2057776"/>
                </a:cubicBezTo>
                <a:cubicBezTo>
                  <a:pt x="4584947" y="2084696"/>
                  <a:pt x="4527853" y="2032454"/>
                  <a:pt x="4323813" y="2057776"/>
                </a:cubicBezTo>
                <a:cubicBezTo>
                  <a:pt x="4119773" y="2083098"/>
                  <a:pt x="3782667" y="2025130"/>
                  <a:pt x="3449468" y="2057776"/>
                </a:cubicBezTo>
                <a:cubicBezTo>
                  <a:pt x="3116269" y="2090422"/>
                  <a:pt x="3032901" y="2053795"/>
                  <a:pt x="2850602" y="2057776"/>
                </a:cubicBezTo>
                <a:cubicBezTo>
                  <a:pt x="2668303" y="2061757"/>
                  <a:pt x="2435671" y="2014760"/>
                  <a:pt x="2251736" y="2057776"/>
                </a:cubicBezTo>
                <a:cubicBezTo>
                  <a:pt x="2067801" y="2100792"/>
                  <a:pt x="1699473" y="1983649"/>
                  <a:pt x="1377392" y="2057776"/>
                </a:cubicBezTo>
                <a:cubicBezTo>
                  <a:pt x="1055311" y="2131903"/>
                  <a:pt x="854395" y="2013165"/>
                  <a:pt x="640787" y="2057776"/>
                </a:cubicBezTo>
                <a:cubicBezTo>
                  <a:pt x="427180" y="2102387"/>
                  <a:pt x="264755" y="2005991"/>
                  <a:pt x="0" y="2057776"/>
                </a:cubicBezTo>
                <a:cubicBezTo>
                  <a:pt x="-4841" y="1822850"/>
                  <a:pt x="38970" y="1696736"/>
                  <a:pt x="0" y="1584488"/>
                </a:cubicBezTo>
                <a:cubicBezTo>
                  <a:pt x="-38970" y="1472240"/>
                  <a:pt x="5286" y="1227938"/>
                  <a:pt x="0" y="1131777"/>
                </a:cubicBezTo>
                <a:cubicBezTo>
                  <a:pt x="-5286" y="1035616"/>
                  <a:pt x="47896" y="854771"/>
                  <a:pt x="0" y="637911"/>
                </a:cubicBezTo>
                <a:cubicBezTo>
                  <a:pt x="-47896" y="421051"/>
                  <a:pt x="5507" y="218920"/>
                  <a:pt x="0" y="0"/>
                </a:cubicBezTo>
                <a:close/>
              </a:path>
              <a:path w="13773919" h="2057776" stroke="0" extrusionOk="0">
                <a:moveTo>
                  <a:pt x="0" y="0"/>
                </a:moveTo>
                <a:cubicBezTo>
                  <a:pt x="186038" y="-99612"/>
                  <a:pt x="663897" y="32423"/>
                  <a:pt x="874344" y="0"/>
                </a:cubicBezTo>
                <a:cubicBezTo>
                  <a:pt x="1084791" y="-32423"/>
                  <a:pt x="1167690" y="18216"/>
                  <a:pt x="1335471" y="0"/>
                </a:cubicBezTo>
                <a:cubicBezTo>
                  <a:pt x="1503252" y="-18216"/>
                  <a:pt x="1690010" y="1570"/>
                  <a:pt x="1796598" y="0"/>
                </a:cubicBezTo>
                <a:cubicBezTo>
                  <a:pt x="1903186" y="-1570"/>
                  <a:pt x="2370329" y="17311"/>
                  <a:pt x="2533203" y="0"/>
                </a:cubicBezTo>
                <a:cubicBezTo>
                  <a:pt x="2696077" y="-17311"/>
                  <a:pt x="2865105" y="46433"/>
                  <a:pt x="2994330" y="0"/>
                </a:cubicBezTo>
                <a:cubicBezTo>
                  <a:pt x="3123555" y="-46433"/>
                  <a:pt x="3449777" y="29869"/>
                  <a:pt x="3730935" y="0"/>
                </a:cubicBezTo>
                <a:cubicBezTo>
                  <a:pt x="4012093" y="-29869"/>
                  <a:pt x="3968458" y="2595"/>
                  <a:pt x="4054323" y="0"/>
                </a:cubicBezTo>
                <a:cubicBezTo>
                  <a:pt x="4140188" y="-2595"/>
                  <a:pt x="4622190" y="78057"/>
                  <a:pt x="4928668" y="0"/>
                </a:cubicBezTo>
                <a:cubicBezTo>
                  <a:pt x="5235147" y="-78057"/>
                  <a:pt x="5370113" y="43149"/>
                  <a:pt x="5665273" y="0"/>
                </a:cubicBezTo>
                <a:cubicBezTo>
                  <a:pt x="5960434" y="-43149"/>
                  <a:pt x="6142698" y="60874"/>
                  <a:pt x="6401878" y="0"/>
                </a:cubicBezTo>
                <a:cubicBezTo>
                  <a:pt x="6661059" y="-60874"/>
                  <a:pt x="6967852" y="14475"/>
                  <a:pt x="7138483" y="0"/>
                </a:cubicBezTo>
                <a:cubicBezTo>
                  <a:pt x="7309114" y="-14475"/>
                  <a:pt x="7476233" y="14635"/>
                  <a:pt x="7599610" y="0"/>
                </a:cubicBezTo>
                <a:cubicBezTo>
                  <a:pt x="7722987" y="-14635"/>
                  <a:pt x="7866016" y="35516"/>
                  <a:pt x="8060737" y="0"/>
                </a:cubicBezTo>
                <a:cubicBezTo>
                  <a:pt x="8255458" y="-35516"/>
                  <a:pt x="8439539" y="39996"/>
                  <a:pt x="8659603" y="0"/>
                </a:cubicBezTo>
                <a:cubicBezTo>
                  <a:pt x="8879667" y="-39996"/>
                  <a:pt x="9114244" y="45851"/>
                  <a:pt x="9258469" y="0"/>
                </a:cubicBezTo>
                <a:cubicBezTo>
                  <a:pt x="9402694" y="-45851"/>
                  <a:pt x="9552160" y="38479"/>
                  <a:pt x="9719596" y="0"/>
                </a:cubicBezTo>
                <a:cubicBezTo>
                  <a:pt x="9887032" y="-38479"/>
                  <a:pt x="9935712" y="24467"/>
                  <a:pt x="10042984" y="0"/>
                </a:cubicBezTo>
                <a:cubicBezTo>
                  <a:pt x="10150256" y="-24467"/>
                  <a:pt x="10540797" y="24054"/>
                  <a:pt x="10917328" y="0"/>
                </a:cubicBezTo>
                <a:cubicBezTo>
                  <a:pt x="11293859" y="-24054"/>
                  <a:pt x="11230984" y="26101"/>
                  <a:pt x="11516194" y="0"/>
                </a:cubicBezTo>
                <a:cubicBezTo>
                  <a:pt x="11801404" y="-26101"/>
                  <a:pt x="11877340" y="12561"/>
                  <a:pt x="11977321" y="0"/>
                </a:cubicBezTo>
                <a:cubicBezTo>
                  <a:pt x="12077302" y="-12561"/>
                  <a:pt x="12245812" y="13889"/>
                  <a:pt x="12438448" y="0"/>
                </a:cubicBezTo>
                <a:cubicBezTo>
                  <a:pt x="12631084" y="-13889"/>
                  <a:pt x="12676940" y="11263"/>
                  <a:pt x="12761835" y="0"/>
                </a:cubicBezTo>
                <a:cubicBezTo>
                  <a:pt x="12846730" y="-11263"/>
                  <a:pt x="13449820" y="88205"/>
                  <a:pt x="13773919" y="0"/>
                </a:cubicBezTo>
                <a:cubicBezTo>
                  <a:pt x="13827312" y="148900"/>
                  <a:pt x="13730663" y="403501"/>
                  <a:pt x="13773919" y="535022"/>
                </a:cubicBezTo>
                <a:cubicBezTo>
                  <a:pt x="13817175" y="666543"/>
                  <a:pt x="13743230" y="772281"/>
                  <a:pt x="13773919" y="987732"/>
                </a:cubicBezTo>
                <a:cubicBezTo>
                  <a:pt x="13804608" y="1203183"/>
                  <a:pt x="13760780" y="1340786"/>
                  <a:pt x="13773919" y="1481599"/>
                </a:cubicBezTo>
                <a:cubicBezTo>
                  <a:pt x="13787058" y="1622412"/>
                  <a:pt x="13708233" y="1843944"/>
                  <a:pt x="13773919" y="2057776"/>
                </a:cubicBezTo>
                <a:cubicBezTo>
                  <a:pt x="13641407" y="2115748"/>
                  <a:pt x="13336437" y="2038687"/>
                  <a:pt x="13175053" y="2057776"/>
                </a:cubicBezTo>
                <a:cubicBezTo>
                  <a:pt x="13013669" y="2076865"/>
                  <a:pt x="12654709" y="2050741"/>
                  <a:pt x="12300709" y="2057776"/>
                </a:cubicBezTo>
                <a:cubicBezTo>
                  <a:pt x="11946709" y="2064811"/>
                  <a:pt x="11953720" y="2027919"/>
                  <a:pt x="11839582" y="2057776"/>
                </a:cubicBezTo>
                <a:cubicBezTo>
                  <a:pt x="11725444" y="2087633"/>
                  <a:pt x="11530748" y="2046821"/>
                  <a:pt x="11378455" y="2057776"/>
                </a:cubicBezTo>
                <a:cubicBezTo>
                  <a:pt x="11226162" y="2068731"/>
                  <a:pt x="11031827" y="2023830"/>
                  <a:pt x="10779589" y="2057776"/>
                </a:cubicBezTo>
                <a:cubicBezTo>
                  <a:pt x="10527351" y="2091722"/>
                  <a:pt x="10288648" y="2042911"/>
                  <a:pt x="10042984" y="2057776"/>
                </a:cubicBezTo>
                <a:cubicBezTo>
                  <a:pt x="9797321" y="2072641"/>
                  <a:pt x="9746461" y="2035757"/>
                  <a:pt x="9581857" y="2057776"/>
                </a:cubicBezTo>
                <a:cubicBezTo>
                  <a:pt x="9417253" y="2079795"/>
                  <a:pt x="9351583" y="2050424"/>
                  <a:pt x="9258469" y="2057776"/>
                </a:cubicBezTo>
                <a:cubicBezTo>
                  <a:pt x="9165355" y="2065128"/>
                  <a:pt x="8864270" y="1981954"/>
                  <a:pt x="8521864" y="2057776"/>
                </a:cubicBezTo>
                <a:cubicBezTo>
                  <a:pt x="8179459" y="2133598"/>
                  <a:pt x="8060665" y="2052937"/>
                  <a:pt x="7922998" y="2057776"/>
                </a:cubicBezTo>
                <a:cubicBezTo>
                  <a:pt x="7785331" y="2062615"/>
                  <a:pt x="7422232" y="1968729"/>
                  <a:pt x="7048653" y="2057776"/>
                </a:cubicBezTo>
                <a:cubicBezTo>
                  <a:pt x="6675075" y="2146823"/>
                  <a:pt x="6515140" y="2024294"/>
                  <a:pt x="6174309" y="2057776"/>
                </a:cubicBezTo>
                <a:cubicBezTo>
                  <a:pt x="5833478" y="2091258"/>
                  <a:pt x="5927281" y="2033423"/>
                  <a:pt x="5850921" y="2057776"/>
                </a:cubicBezTo>
                <a:cubicBezTo>
                  <a:pt x="5774561" y="2082129"/>
                  <a:pt x="5302504" y="1999467"/>
                  <a:pt x="5114316" y="2057776"/>
                </a:cubicBezTo>
                <a:cubicBezTo>
                  <a:pt x="4926129" y="2116085"/>
                  <a:pt x="4833424" y="2054553"/>
                  <a:pt x="4653189" y="2057776"/>
                </a:cubicBezTo>
                <a:cubicBezTo>
                  <a:pt x="4472954" y="2060999"/>
                  <a:pt x="4555125" y="2048972"/>
                  <a:pt x="4467541" y="2057776"/>
                </a:cubicBezTo>
                <a:cubicBezTo>
                  <a:pt x="4379957" y="2066580"/>
                  <a:pt x="4212628" y="2021300"/>
                  <a:pt x="4144153" y="2057776"/>
                </a:cubicBezTo>
                <a:cubicBezTo>
                  <a:pt x="4075678" y="2094252"/>
                  <a:pt x="3980577" y="2037070"/>
                  <a:pt x="3820765" y="2057776"/>
                </a:cubicBezTo>
                <a:cubicBezTo>
                  <a:pt x="3660953" y="2078482"/>
                  <a:pt x="3207760" y="2053678"/>
                  <a:pt x="2946421" y="2057776"/>
                </a:cubicBezTo>
                <a:cubicBezTo>
                  <a:pt x="2685082" y="2061874"/>
                  <a:pt x="2473963" y="1990138"/>
                  <a:pt x="2209816" y="2057776"/>
                </a:cubicBezTo>
                <a:cubicBezTo>
                  <a:pt x="1945669" y="2125414"/>
                  <a:pt x="1819484" y="2014189"/>
                  <a:pt x="1610950" y="2057776"/>
                </a:cubicBezTo>
                <a:cubicBezTo>
                  <a:pt x="1402416" y="2101363"/>
                  <a:pt x="1272340" y="2008264"/>
                  <a:pt x="1149823" y="2057776"/>
                </a:cubicBezTo>
                <a:cubicBezTo>
                  <a:pt x="1027306" y="2107288"/>
                  <a:pt x="948679" y="2029941"/>
                  <a:pt x="826435" y="2057776"/>
                </a:cubicBezTo>
                <a:cubicBezTo>
                  <a:pt x="704191" y="2085611"/>
                  <a:pt x="696307" y="2047630"/>
                  <a:pt x="640787" y="2057776"/>
                </a:cubicBezTo>
                <a:cubicBezTo>
                  <a:pt x="585267" y="2067922"/>
                  <a:pt x="305829" y="1984938"/>
                  <a:pt x="0" y="2057776"/>
                </a:cubicBezTo>
                <a:cubicBezTo>
                  <a:pt x="-14993" y="1830378"/>
                  <a:pt x="64201" y="1643367"/>
                  <a:pt x="0" y="1502176"/>
                </a:cubicBezTo>
                <a:cubicBezTo>
                  <a:pt x="-64201" y="1360985"/>
                  <a:pt x="34386" y="1119513"/>
                  <a:pt x="0" y="1008310"/>
                </a:cubicBezTo>
                <a:cubicBezTo>
                  <a:pt x="-34386" y="897107"/>
                  <a:pt x="28404" y="601457"/>
                  <a:pt x="0" y="452711"/>
                </a:cubicBezTo>
                <a:cubicBezTo>
                  <a:pt x="-28404" y="303965"/>
                  <a:pt x="1660" y="104109"/>
                  <a:pt x="0" y="0"/>
                </a:cubicBezTo>
                <a:close/>
              </a:path>
            </a:pathLst>
          </a:custGeom>
          <a:solidFill>
            <a:srgbClr val="FFC000"/>
          </a:solidFill>
          <a:ln w="114300">
            <a:solidFill>
              <a:schemeClr val="bg1"/>
            </a:solidFill>
            <a:extLst>
              <a:ext uri="{C807C97D-BFC1-408E-A445-0C87EB9F89A2}">
                <ask:lineSketchStyleProps xmlns:ask="http://schemas.microsoft.com/office/drawing/2018/sketchyshapes" sd="172988297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90AC836-B0E5-F94B-7D8F-806332FBC592}"/>
              </a:ext>
            </a:extLst>
          </p:cNvPr>
          <p:cNvSpPr/>
          <p:nvPr/>
        </p:nvSpPr>
        <p:spPr>
          <a:xfrm rot="21417286">
            <a:off x="-726411" y="1855580"/>
            <a:ext cx="13418830" cy="3869126"/>
          </a:xfrm>
          <a:custGeom>
            <a:avLst/>
            <a:gdLst>
              <a:gd name="connsiteX0" fmla="*/ 0 w 13418830"/>
              <a:gd name="connsiteY0" fmla="*/ 0 h 3869126"/>
              <a:gd name="connsiteX1" fmla="*/ 449239 w 13418830"/>
              <a:gd name="connsiteY1" fmla="*/ 0 h 3869126"/>
              <a:gd name="connsiteX2" fmla="*/ 1301043 w 13418830"/>
              <a:gd name="connsiteY2" fmla="*/ 0 h 3869126"/>
              <a:gd name="connsiteX3" fmla="*/ 2018659 w 13418830"/>
              <a:gd name="connsiteY3" fmla="*/ 0 h 3869126"/>
              <a:gd name="connsiteX4" fmla="*/ 2467898 w 13418830"/>
              <a:gd name="connsiteY4" fmla="*/ 0 h 3869126"/>
              <a:gd name="connsiteX5" fmla="*/ 2648760 w 13418830"/>
              <a:gd name="connsiteY5" fmla="*/ 0 h 3869126"/>
              <a:gd name="connsiteX6" fmla="*/ 3097999 w 13418830"/>
              <a:gd name="connsiteY6" fmla="*/ 0 h 3869126"/>
              <a:gd name="connsiteX7" fmla="*/ 3815615 w 13418830"/>
              <a:gd name="connsiteY7" fmla="*/ 0 h 3869126"/>
              <a:gd name="connsiteX8" fmla="*/ 4667419 w 13418830"/>
              <a:gd name="connsiteY8" fmla="*/ 0 h 3869126"/>
              <a:gd name="connsiteX9" fmla="*/ 4848282 w 13418830"/>
              <a:gd name="connsiteY9" fmla="*/ 0 h 3869126"/>
              <a:gd name="connsiteX10" fmla="*/ 5029144 w 13418830"/>
              <a:gd name="connsiteY10" fmla="*/ 0 h 3869126"/>
              <a:gd name="connsiteX11" fmla="*/ 5880948 w 13418830"/>
              <a:gd name="connsiteY11" fmla="*/ 0 h 3869126"/>
              <a:gd name="connsiteX12" fmla="*/ 6061811 w 13418830"/>
              <a:gd name="connsiteY12" fmla="*/ 0 h 3869126"/>
              <a:gd name="connsiteX13" fmla="*/ 6645238 w 13418830"/>
              <a:gd name="connsiteY13" fmla="*/ 0 h 3869126"/>
              <a:gd name="connsiteX14" fmla="*/ 6960289 w 13418830"/>
              <a:gd name="connsiteY14" fmla="*/ 0 h 3869126"/>
              <a:gd name="connsiteX15" fmla="*/ 7275340 w 13418830"/>
              <a:gd name="connsiteY15" fmla="*/ 0 h 3869126"/>
              <a:gd name="connsiteX16" fmla="*/ 7590390 w 13418830"/>
              <a:gd name="connsiteY16" fmla="*/ 0 h 3869126"/>
              <a:gd name="connsiteX17" fmla="*/ 7905441 w 13418830"/>
              <a:gd name="connsiteY17" fmla="*/ 0 h 3869126"/>
              <a:gd name="connsiteX18" fmla="*/ 8354680 w 13418830"/>
              <a:gd name="connsiteY18" fmla="*/ 0 h 3869126"/>
              <a:gd name="connsiteX19" fmla="*/ 8669731 w 13418830"/>
              <a:gd name="connsiteY19" fmla="*/ 0 h 3869126"/>
              <a:gd name="connsiteX20" fmla="*/ 9118970 w 13418830"/>
              <a:gd name="connsiteY20" fmla="*/ 0 h 3869126"/>
              <a:gd name="connsiteX21" fmla="*/ 9836586 w 13418830"/>
              <a:gd name="connsiteY21" fmla="*/ 0 h 3869126"/>
              <a:gd name="connsiteX22" fmla="*/ 10151637 w 13418830"/>
              <a:gd name="connsiteY22" fmla="*/ 0 h 3869126"/>
              <a:gd name="connsiteX23" fmla="*/ 10332499 w 13418830"/>
              <a:gd name="connsiteY23" fmla="*/ 0 h 3869126"/>
              <a:gd name="connsiteX24" fmla="*/ 11184303 w 13418830"/>
              <a:gd name="connsiteY24" fmla="*/ 0 h 3869126"/>
              <a:gd name="connsiteX25" fmla="*/ 11365166 w 13418830"/>
              <a:gd name="connsiteY25" fmla="*/ 0 h 3869126"/>
              <a:gd name="connsiteX26" fmla="*/ 11948593 w 13418830"/>
              <a:gd name="connsiteY26" fmla="*/ 0 h 3869126"/>
              <a:gd name="connsiteX27" fmla="*/ 12129455 w 13418830"/>
              <a:gd name="connsiteY27" fmla="*/ 0 h 3869126"/>
              <a:gd name="connsiteX28" fmla="*/ 12847071 w 13418830"/>
              <a:gd name="connsiteY28" fmla="*/ 0 h 3869126"/>
              <a:gd name="connsiteX29" fmla="*/ 13418830 w 13418830"/>
              <a:gd name="connsiteY29" fmla="*/ 0 h 3869126"/>
              <a:gd name="connsiteX30" fmla="*/ 13418830 w 13418830"/>
              <a:gd name="connsiteY30" fmla="*/ 591424 h 3869126"/>
              <a:gd name="connsiteX31" fmla="*/ 13418830 w 13418830"/>
              <a:gd name="connsiteY31" fmla="*/ 1066773 h 3869126"/>
              <a:gd name="connsiteX32" fmla="*/ 13418830 w 13418830"/>
              <a:gd name="connsiteY32" fmla="*/ 1542123 h 3869126"/>
              <a:gd name="connsiteX33" fmla="*/ 13418830 w 13418830"/>
              <a:gd name="connsiteY33" fmla="*/ 2133547 h 3869126"/>
              <a:gd name="connsiteX34" fmla="*/ 13418830 w 13418830"/>
              <a:gd name="connsiteY34" fmla="*/ 2570205 h 3869126"/>
              <a:gd name="connsiteX35" fmla="*/ 13418830 w 13418830"/>
              <a:gd name="connsiteY35" fmla="*/ 3084246 h 3869126"/>
              <a:gd name="connsiteX36" fmla="*/ 13418830 w 13418830"/>
              <a:gd name="connsiteY36" fmla="*/ 3869126 h 3869126"/>
              <a:gd name="connsiteX37" fmla="*/ 13103779 w 13418830"/>
              <a:gd name="connsiteY37" fmla="*/ 3869126 h 3869126"/>
              <a:gd name="connsiteX38" fmla="*/ 12520352 w 13418830"/>
              <a:gd name="connsiteY38" fmla="*/ 3869126 h 3869126"/>
              <a:gd name="connsiteX39" fmla="*/ 12339489 w 13418830"/>
              <a:gd name="connsiteY39" fmla="*/ 3869126 h 3869126"/>
              <a:gd name="connsiteX40" fmla="*/ 12158627 w 13418830"/>
              <a:gd name="connsiteY40" fmla="*/ 3869126 h 3869126"/>
              <a:gd name="connsiteX41" fmla="*/ 11306823 w 13418830"/>
              <a:gd name="connsiteY41" fmla="*/ 3869126 h 3869126"/>
              <a:gd name="connsiteX42" fmla="*/ 10857584 w 13418830"/>
              <a:gd name="connsiteY42" fmla="*/ 3869126 h 3869126"/>
              <a:gd name="connsiteX43" fmla="*/ 10005780 w 13418830"/>
              <a:gd name="connsiteY43" fmla="*/ 3869126 h 3869126"/>
              <a:gd name="connsiteX44" fmla="*/ 9422352 w 13418830"/>
              <a:gd name="connsiteY44" fmla="*/ 3869126 h 3869126"/>
              <a:gd name="connsiteX45" fmla="*/ 9241490 w 13418830"/>
              <a:gd name="connsiteY45" fmla="*/ 3869126 h 3869126"/>
              <a:gd name="connsiteX46" fmla="*/ 8926439 w 13418830"/>
              <a:gd name="connsiteY46" fmla="*/ 3869126 h 3869126"/>
              <a:gd name="connsiteX47" fmla="*/ 8477200 w 13418830"/>
              <a:gd name="connsiteY47" fmla="*/ 3869126 h 3869126"/>
              <a:gd name="connsiteX48" fmla="*/ 7759584 w 13418830"/>
              <a:gd name="connsiteY48" fmla="*/ 3869126 h 3869126"/>
              <a:gd name="connsiteX49" fmla="*/ 7041969 w 13418830"/>
              <a:gd name="connsiteY49" fmla="*/ 3869126 h 3869126"/>
              <a:gd name="connsiteX50" fmla="*/ 6458541 w 13418830"/>
              <a:gd name="connsiteY50" fmla="*/ 3869126 h 3869126"/>
              <a:gd name="connsiteX51" fmla="*/ 6009302 w 13418830"/>
              <a:gd name="connsiteY51" fmla="*/ 3869126 h 3869126"/>
              <a:gd name="connsiteX52" fmla="*/ 5157498 w 13418830"/>
              <a:gd name="connsiteY52" fmla="*/ 3869126 h 3869126"/>
              <a:gd name="connsiteX53" fmla="*/ 4574071 w 13418830"/>
              <a:gd name="connsiteY53" fmla="*/ 3869126 h 3869126"/>
              <a:gd name="connsiteX54" fmla="*/ 4259020 w 13418830"/>
              <a:gd name="connsiteY54" fmla="*/ 3869126 h 3869126"/>
              <a:gd name="connsiteX55" fmla="*/ 3943969 w 13418830"/>
              <a:gd name="connsiteY55" fmla="*/ 3869126 h 3869126"/>
              <a:gd name="connsiteX56" fmla="*/ 3763107 w 13418830"/>
              <a:gd name="connsiteY56" fmla="*/ 3869126 h 3869126"/>
              <a:gd name="connsiteX57" fmla="*/ 3179679 w 13418830"/>
              <a:gd name="connsiteY57" fmla="*/ 3869126 h 3869126"/>
              <a:gd name="connsiteX58" fmla="*/ 2864628 w 13418830"/>
              <a:gd name="connsiteY58" fmla="*/ 3869126 h 3869126"/>
              <a:gd name="connsiteX59" fmla="*/ 2012825 w 13418830"/>
              <a:gd name="connsiteY59" fmla="*/ 3869126 h 3869126"/>
              <a:gd name="connsiteX60" fmla="*/ 1295209 w 13418830"/>
              <a:gd name="connsiteY60" fmla="*/ 3869126 h 3869126"/>
              <a:gd name="connsiteX61" fmla="*/ 845970 w 13418830"/>
              <a:gd name="connsiteY61" fmla="*/ 3869126 h 3869126"/>
              <a:gd name="connsiteX62" fmla="*/ 0 w 13418830"/>
              <a:gd name="connsiteY62" fmla="*/ 3869126 h 3869126"/>
              <a:gd name="connsiteX63" fmla="*/ 0 w 13418830"/>
              <a:gd name="connsiteY63" fmla="*/ 3316394 h 3869126"/>
              <a:gd name="connsiteX64" fmla="*/ 0 w 13418830"/>
              <a:gd name="connsiteY64" fmla="*/ 2841044 h 3869126"/>
              <a:gd name="connsiteX65" fmla="*/ 0 w 13418830"/>
              <a:gd name="connsiteY65" fmla="*/ 2249620 h 3869126"/>
              <a:gd name="connsiteX66" fmla="*/ 0 w 13418830"/>
              <a:gd name="connsiteY66" fmla="*/ 1619506 h 3869126"/>
              <a:gd name="connsiteX67" fmla="*/ 0 w 13418830"/>
              <a:gd name="connsiteY67" fmla="*/ 989391 h 3869126"/>
              <a:gd name="connsiteX68" fmla="*/ 0 w 13418830"/>
              <a:gd name="connsiteY68" fmla="*/ 0 h 386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418830" h="3869126" fill="none" extrusionOk="0">
                <a:moveTo>
                  <a:pt x="0" y="0"/>
                </a:moveTo>
                <a:cubicBezTo>
                  <a:pt x="169454" y="-3495"/>
                  <a:pt x="269611" y="47333"/>
                  <a:pt x="449239" y="0"/>
                </a:cubicBezTo>
                <a:cubicBezTo>
                  <a:pt x="628867" y="-47333"/>
                  <a:pt x="1002508" y="48693"/>
                  <a:pt x="1301043" y="0"/>
                </a:cubicBezTo>
                <a:cubicBezTo>
                  <a:pt x="1599578" y="-48693"/>
                  <a:pt x="1823962" y="26889"/>
                  <a:pt x="2018659" y="0"/>
                </a:cubicBezTo>
                <a:cubicBezTo>
                  <a:pt x="2213356" y="-26889"/>
                  <a:pt x="2253830" y="30450"/>
                  <a:pt x="2467898" y="0"/>
                </a:cubicBezTo>
                <a:cubicBezTo>
                  <a:pt x="2681966" y="-30450"/>
                  <a:pt x="2605357" y="3395"/>
                  <a:pt x="2648760" y="0"/>
                </a:cubicBezTo>
                <a:cubicBezTo>
                  <a:pt x="2692163" y="-3395"/>
                  <a:pt x="2968738" y="38082"/>
                  <a:pt x="3097999" y="0"/>
                </a:cubicBezTo>
                <a:cubicBezTo>
                  <a:pt x="3227260" y="-38082"/>
                  <a:pt x="3472213" y="48067"/>
                  <a:pt x="3815615" y="0"/>
                </a:cubicBezTo>
                <a:cubicBezTo>
                  <a:pt x="4159017" y="-48067"/>
                  <a:pt x="4294227" y="47639"/>
                  <a:pt x="4667419" y="0"/>
                </a:cubicBezTo>
                <a:cubicBezTo>
                  <a:pt x="5040611" y="-47639"/>
                  <a:pt x="4805501" y="4212"/>
                  <a:pt x="4848282" y="0"/>
                </a:cubicBezTo>
                <a:cubicBezTo>
                  <a:pt x="4891063" y="-4212"/>
                  <a:pt x="4980306" y="18131"/>
                  <a:pt x="5029144" y="0"/>
                </a:cubicBezTo>
                <a:cubicBezTo>
                  <a:pt x="5077982" y="-18131"/>
                  <a:pt x="5498411" y="6963"/>
                  <a:pt x="5880948" y="0"/>
                </a:cubicBezTo>
                <a:cubicBezTo>
                  <a:pt x="6263485" y="-6963"/>
                  <a:pt x="5990482" y="14546"/>
                  <a:pt x="6061811" y="0"/>
                </a:cubicBezTo>
                <a:cubicBezTo>
                  <a:pt x="6133140" y="-14546"/>
                  <a:pt x="6391289" y="51980"/>
                  <a:pt x="6645238" y="0"/>
                </a:cubicBezTo>
                <a:cubicBezTo>
                  <a:pt x="6899187" y="-51980"/>
                  <a:pt x="6852610" y="28782"/>
                  <a:pt x="6960289" y="0"/>
                </a:cubicBezTo>
                <a:cubicBezTo>
                  <a:pt x="7067968" y="-28782"/>
                  <a:pt x="7154699" y="4856"/>
                  <a:pt x="7275340" y="0"/>
                </a:cubicBezTo>
                <a:cubicBezTo>
                  <a:pt x="7395981" y="-4856"/>
                  <a:pt x="7439997" y="7547"/>
                  <a:pt x="7590390" y="0"/>
                </a:cubicBezTo>
                <a:cubicBezTo>
                  <a:pt x="7740783" y="-7547"/>
                  <a:pt x="7784780" y="13317"/>
                  <a:pt x="7905441" y="0"/>
                </a:cubicBezTo>
                <a:cubicBezTo>
                  <a:pt x="8026102" y="-13317"/>
                  <a:pt x="8139810" y="18723"/>
                  <a:pt x="8354680" y="0"/>
                </a:cubicBezTo>
                <a:cubicBezTo>
                  <a:pt x="8569550" y="-18723"/>
                  <a:pt x="8593991" y="28846"/>
                  <a:pt x="8669731" y="0"/>
                </a:cubicBezTo>
                <a:cubicBezTo>
                  <a:pt x="8745471" y="-28846"/>
                  <a:pt x="8960109" y="4958"/>
                  <a:pt x="9118970" y="0"/>
                </a:cubicBezTo>
                <a:cubicBezTo>
                  <a:pt x="9277831" y="-4958"/>
                  <a:pt x="9562440" y="48018"/>
                  <a:pt x="9836586" y="0"/>
                </a:cubicBezTo>
                <a:cubicBezTo>
                  <a:pt x="10110732" y="-48018"/>
                  <a:pt x="10036944" y="33523"/>
                  <a:pt x="10151637" y="0"/>
                </a:cubicBezTo>
                <a:cubicBezTo>
                  <a:pt x="10266330" y="-33523"/>
                  <a:pt x="10244116" y="1122"/>
                  <a:pt x="10332499" y="0"/>
                </a:cubicBezTo>
                <a:cubicBezTo>
                  <a:pt x="10420882" y="-1122"/>
                  <a:pt x="10774020" y="63470"/>
                  <a:pt x="11184303" y="0"/>
                </a:cubicBezTo>
                <a:cubicBezTo>
                  <a:pt x="11594586" y="-63470"/>
                  <a:pt x="11321481" y="3473"/>
                  <a:pt x="11365166" y="0"/>
                </a:cubicBezTo>
                <a:cubicBezTo>
                  <a:pt x="11408851" y="-3473"/>
                  <a:pt x="11686522" y="2105"/>
                  <a:pt x="11948593" y="0"/>
                </a:cubicBezTo>
                <a:cubicBezTo>
                  <a:pt x="12210664" y="-2105"/>
                  <a:pt x="12072579" y="10345"/>
                  <a:pt x="12129455" y="0"/>
                </a:cubicBezTo>
                <a:cubicBezTo>
                  <a:pt x="12186331" y="-10345"/>
                  <a:pt x="12697367" y="68693"/>
                  <a:pt x="12847071" y="0"/>
                </a:cubicBezTo>
                <a:cubicBezTo>
                  <a:pt x="12996775" y="-68693"/>
                  <a:pt x="13233006" y="161"/>
                  <a:pt x="13418830" y="0"/>
                </a:cubicBezTo>
                <a:cubicBezTo>
                  <a:pt x="13487248" y="219150"/>
                  <a:pt x="13405769" y="416508"/>
                  <a:pt x="13418830" y="591424"/>
                </a:cubicBezTo>
                <a:cubicBezTo>
                  <a:pt x="13431891" y="766340"/>
                  <a:pt x="13366415" y="930587"/>
                  <a:pt x="13418830" y="1066773"/>
                </a:cubicBezTo>
                <a:cubicBezTo>
                  <a:pt x="13471245" y="1202959"/>
                  <a:pt x="13384333" y="1368906"/>
                  <a:pt x="13418830" y="1542123"/>
                </a:cubicBezTo>
                <a:cubicBezTo>
                  <a:pt x="13453327" y="1715340"/>
                  <a:pt x="13364794" y="1863561"/>
                  <a:pt x="13418830" y="2133547"/>
                </a:cubicBezTo>
                <a:cubicBezTo>
                  <a:pt x="13472866" y="2403533"/>
                  <a:pt x="13371756" y="2389623"/>
                  <a:pt x="13418830" y="2570205"/>
                </a:cubicBezTo>
                <a:cubicBezTo>
                  <a:pt x="13465904" y="2750787"/>
                  <a:pt x="13397945" y="2949328"/>
                  <a:pt x="13418830" y="3084246"/>
                </a:cubicBezTo>
                <a:cubicBezTo>
                  <a:pt x="13439715" y="3219164"/>
                  <a:pt x="13386258" y="3674418"/>
                  <a:pt x="13418830" y="3869126"/>
                </a:cubicBezTo>
                <a:cubicBezTo>
                  <a:pt x="13266810" y="3889857"/>
                  <a:pt x="13237929" y="3847698"/>
                  <a:pt x="13103779" y="3869126"/>
                </a:cubicBezTo>
                <a:cubicBezTo>
                  <a:pt x="12969629" y="3890554"/>
                  <a:pt x="12727679" y="3840234"/>
                  <a:pt x="12520352" y="3869126"/>
                </a:cubicBezTo>
                <a:cubicBezTo>
                  <a:pt x="12313025" y="3898018"/>
                  <a:pt x="12424315" y="3861430"/>
                  <a:pt x="12339489" y="3869126"/>
                </a:cubicBezTo>
                <a:cubicBezTo>
                  <a:pt x="12254663" y="3876822"/>
                  <a:pt x="12237226" y="3864745"/>
                  <a:pt x="12158627" y="3869126"/>
                </a:cubicBezTo>
                <a:cubicBezTo>
                  <a:pt x="12080028" y="3873507"/>
                  <a:pt x="11711652" y="3810391"/>
                  <a:pt x="11306823" y="3869126"/>
                </a:cubicBezTo>
                <a:cubicBezTo>
                  <a:pt x="10901994" y="3927861"/>
                  <a:pt x="11016529" y="3840080"/>
                  <a:pt x="10857584" y="3869126"/>
                </a:cubicBezTo>
                <a:cubicBezTo>
                  <a:pt x="10698639" y="3898172"/>
                  <a:pt x="10369530" y="3853497"/>
                  <a:pt x="10005780" y="3869126"/>
                </a:cubicBezTo>
                <a:cubicBezTo>
                  <a:pt x="9642030" y="3884755"/>
                  <a:pt x="9654006" y="3832642"/>
                  <a:pt x="9422352" y="3869126"/>
                </a:cubicBezTo>
                <a:cubicBezTo>
                  <a:pt x="9190698" y="3905610"/>
                  <a:pt x="9312365" y="3854485"/>
                  <a:pt x="9241490" y="3869126"/>
                </a:cubicBezTo>
                <a:cubicBezTo>
                  <a:pt x="9170615" y="3883767"/>
                  <a:pt x="9059280" y="3833745"/>
                  <a:pt x="8926439" y="3869126"/>
                </a:cubicBezTo>
                <a:cubicBezTo>
                  <a:pt x="8793598" y="3904507"/>
                  <a:pt x="8631556" y="3860045"/>
                  <a:pt x="8477200" y="3869126"/>
                </a:cubicBezTo>
                <a:cubicBezTo>
                  <a:pt x="8322844" y="3878207"/>
                  <a:pt x="7964586" y="3801513"/>
                  <a:pt x="7759584" y="3869126"/>
                </a:cubicBezTo>
                <a:cubicBezTo>
                  <a:pt x="7554582" y="3936739"/>
                  <a:pt x="7230476" y="3867546"/>
                  <a:pt x="7041969" y="3869126"/>
                </a:cubicBezTo>
                <a:cubicBezTo>
                  <a:pt x="6853463" y="3870706"/>
                  <a:pt x="6652887" y="3848815"/>
                  <a:pt x="6458541" y="3869126"/>
                </a:cubicBezTo>
                <a:cubicBezTo>
                  <a:pt x="6264195" y="3889437"/>
                  <a:pt x="6125718" y="3856451"/>
                  <a:pt x="6009302" y="3869126"/>
                </a:cubicBezTo>
                <a:cubicBezTo>
                  <a:pt x="5892886" y="3881801"/>
                  <a:pt x="5577428" y="3841896"/>
                  <a:pt x="5157498" y="3869126"/>
                </a:cubicBezTo>
                <a:cubicBezTo>
                  <a:pt x="4737568" y="3896356"/>
                  <a:pt x="4835869" y="3831603"/>
                  <a:pt x="4574071" y="3869126"/>
                </a:cubicBezTo>
                <a:cubicBezTo>
                  <a:pt x="4312273" y="3906649"/>
                  <a:pt x="4414776" y="3865193"/>
                  <a:pt x="4259020" y="3869126"/>
                </a:cubicBezTo>
                <a:cubicBezTo>
                  <a:pt x="4103264" y="3873059"/>
                  <a:pt x="4052508" y="3867888"/>
                  <a:pt x="3943969" y="3869126"/>
                </a:cubicBezTo>
                <a:cubicBezTo>
                  <a:pt x="3835430" y="3870364"/>
                  <a:pt x="3821469" y="3867242"/>
                  <a:pt x="3763107" y="3869126"/>
                </a:cubicBezTo>
                <a:cubicBezTo>
                  <a:pt x="3704745" y="3871010"/>
                  <a:pt x="3349299" y="3826831"/>
                  <a:pt x="3179679" y="3869126"/>
                </a:cubicBezTo>
                <a:cubicBezTo>
                  <a:pt x="3010059" y="3911421"/>
                  <a:pt x="2997182" y="3838952"/>
                  <a:pt x="2864628" y="3869126"/>
                </a:cubicBezTo>
                <a:cubicBezTo>
                  <a:pt x="2732074" y="3899300"/>
                  <a:pt x="2286224" y="3775720"/>
                  <a:pt x="2012825" y="3869126"/>
                </a:cubicBezTo>
                <a:cubicBezTo>
                  <a:pt x="1739426" y="3962532"/>
                  <a:pt x="1501460" y="3856443"/>
                  <a:pt x="1295209" y="3869126"/>
                </a:cubicBezTo>
                <a:cubicBezTo>
                  <a:pt x="1088958" y="3881809"/>
                  <a:pt x="1007924" y="3830854"/>
                  <a:pt x="845970" y="3869126"/>
                </a:cubicBezTo>
                <a:cubicBezTo>
                  <a:pt x="684016" y="3907398"/>
                  <a:pt x="298960" y="3827004"/>
                  <a:pt x="0" y="3869126"/>
                </a:cubicBezTo>
                <a:cubicBezTo>
                  <a:pt x="-28821" y="3743975"/>
                  <a:pt x="9261" y="3442601"/>
                  <a:pt x="0" y="3316394"/>
                </a:cubicBezTo>
                <a:cubicBezTo>
                  <a:pt x="-9261" y="3190187"/>
                  <a:pt x="49398" y="3056630"/>
                  <a:pt x="0" y="2841044"/>
                </a:cubicBezTo>
                <a:cubicBezTo>
                  <a:pt x="-49398" y="2625458"/>
                  <a:pt x="26333" y="2419530"/>
                  <a:pt x="0" y="2249620"/>
                </a:cubicBezTo>
                <a:cubicBezTo>
                  <a:pt x="-26333" y="2079710"/>
                  <a:pt x="48810" y="1756199"/>
                  <a:pt x="0" y="1619506"/>
                </a:cubicBezTo>
                <a:cubicBezTo>
                  <a:pt x="-48810" y="1482813"/>
                  <a:pt x="38589" y="1142960"/>
                  <a:pt x="0" y="989391"/>
                </a:cubicBezTo>
                <a:cubicBezTo>
                  <a:pt x="-38589" y="835822"/>
                  <a:pt x="101744" y="260204"/>
                  <a:pt x="0" y="0"/>
                </a:cubicBezTo>
                <a:close/>
              </a:path>
              <a:path w="13418830" h="3869126" stroke="0" extrusionOk="0">
                <a:moveTo>
                  <a:pt x="0" y="0"/>
                </a:moveTo>
                <a:cubicBezTo>
                  <a:pt x="112836" y="-7631"/>
                  <a:pt x="354823" y="11107"/>
                  <a:pt x="449239" y="0"/>
                </a:cubicBezTo>
                <a:cubicBezTo>
                  <a:pt x="543655" y="-11107"/>
                  <a:pt x="557453" y="1772"/>
                  <a:pt x="630102" y="0"/>
                </a:cubicBezTo>
                <a:cubicBezTo>
                  <a:pt x="702751" y="-1772"/>
                  <a:pt x="1073626" y="44471"/>
                  <a:pt x="1481906" y="0"/>
                </a:cubicBezTo>
                <a:cubicBezTo>
                  <a:pt x="1890186" y="-44471"/>
                  <a:pt x="1790726" y="15894"/>
                  <a:pt x="1931145" y="0"/>
                </a:cubicBezTo>
                <a:cubicBezTo>
                  <a:pt x="2071564" y="-15894"/>
                  <a:pt x="2225764" y="12376"/>
                  <a:pt x="2380384" y="0"/>
                </a:cubicBezTo>
                <a:cubicBezTo>
                  <a:pt x="2535004" y="-12376"/>
                  <a:pt x="2841631" y="75204"/>
                  <a:pt x="3232188" y="0"/>
                </a:cubicBezTo>
                <a:cubicBezTo>
                  <a:pt x="3622745" y="-75204"/>
                  <a:pt x="3435006" y="28873"/>
                  <a:pt x="3547239" y="0"/>
                </a:cubicBezTo>
                <a:cubicBezTo>
                  <a:pt x="3659472" y="-28873"/>
                  <a:pt x="4130170" y="71432"/>
                  <a:pt x="4399043" y="0"/>
                </a:cubicBezTo>
                <a:cubicBezTo>
                  <a:pt x="4667916" y="-71432"/>
                  <a:pt x="4839244" y="66683"/>
                  <a:pt x="5250847" y="0"/>
                </a:cubicBezTo>
                <a:cubicBezTo>
                  <a:pt x="5662450" y="-66683"/>
                  <a:pt x="5619119" y="58167"/>
                  <a:pt x="5834274" y="0"/>
                </a:cubicBezTo>
                <a:cubicBezTo>
                  <a:pt x="6049429" y="-58167"/>
                  <a:pt x="6428869" y="24967"/>
                  <a:pt x="6686078" y="0"/>
                </a:cubicBezTo>
                <a:cubicBezTo>
                  <a:pt x="6943287" y="-24967"/>
                  <a:pt x="6994265" y="11796"/>
                  <a:pt x="7135317" y="0"/>
                </a:cubicBezTo>
                <a:cubicBezTo>
                  <a:pt x="7276369" y="-11796"/>
                  <a:pt x="7469843" y="42088"/>
                  <a:pt x="7584556" y="0"/>
                </a:cubicBezTo>
                <a:cubicBezTo>
                  <a:pt x="7699269" y="-42088"/>
                  <a:pt x="8053297" y="9072"/>
                  <a:pt x="8302172" y="0"/>
                </a:cubicBezTo>
                <a:cubicBezTo>
                  <a:pt x="8551047" y="-9072"/>
                  <a:pt x="8539324" y="37452"/>
                  <a:pt x="8751411" y="0"/>
                </a:cubicBezTo>
                <a:cubicBezTo>
                  <a:pt x="8963498" y="-37452"/>
                  <a:pt x="9348279" y="5978"/>
                  <a:pt x="9603215" y="0"/>
                </a:cubicBezTo>
                <a:cubicBezTo>
                  <a:pt x="9858151" y="-5978"/>
                  <a:pt x="10153650" y="61626"/>
                  <a:pt x="10455019" y="0"/>
                </a:cubicBezTo>
                <a:cubicBezTo>
                  <a:pt x="10756388" y="-61626"/>
                  <a:pt x="10901719" y="37901"/>
                  <a:pt x="11038446" y="0"/>
                </a:cubicBezTo>
                <a:cubicBezTo>
                  <a:pt x="11175173" y="-37901"/>
                  <a:pt x="11341865" y="1753"/>
                  <a:pt x="11487685" y="0"/>
                </a:cubicBezTo>
                <a:cubicBezTo>
                  <a:pt x="11633505" y="-1753"/>
                  <a:pt x="11628556" y="76"/>
                  <a:pt x="11668548" y="0"/>
                </a:cubicBezTo>
                <a:cubicBezTo>
                  <a:pt x="11708540" y="-76"/>
                  <a:pt x="11903626" y="24234"/>
                  <a:pt x="11983599" y="0"/>
                </a:cubicBezTo>
                <a:cubicBezTo>
                  <a:pt x="12063572" y="-24234"/>
                  <a:pt x="12198941" y="21826"/>
                  <a:pt x="12298649" y="0"/>
                </a:cubicBezTo>
                <a:cubicBezTo>
                  <a:pt x="12398357" y="-21826"/>
                  <a:pt x="12566662" y="51849"/>
                  <a:pt x="12747888" y="0"/>
                </a:cubicBezTo>
                <a:cubicBezTo>
                  <a:pt x="12929114" y="-51849"/>
                  <a:pt x="13164638" y="46431"/>
                  <a:pt x="13418830" y="0"/>
                </a:cubicBezTo>
                <a:cubicBezTo>
                  <a:pt x="13460819" y="253363"/>
                  <a:pt x="13354839" y="375243"/>
                  <a:pt x="13418830" y="552732"/>
                </a:cubicBezTo>
                <a:cubicBezTo>
                  <a:pt x="13482821" y="730221"/>
                  <a:pt x="13359940" y="860848"/>
                  <a:pt x="13418830" y="1105465"/>
                </a:cubicBezTo>
                <a:cubicBezTo>
                  <a:pt x="13477720" y="1350082"/>
                  <a:pt x="13410388" y="1416558"/>
                  <a:pt x="13418830" y="1658197"/>
                </a:cubicBezTo>
                <a:cubicBezTo>
                  <a:pt x="13427272" y="1899836"/>
                  <a:pt x="13394083" y="2135377"/>
                  <a:pt x="13418830" y="2288312"/>
                </a:cubicBezTo>
                <a:cubicBezTo>
                  <a:pt x="13443577" y="2441247"/>
                  <a:pt x="13359797" y="2683086"/>
                  <a:pt x="13418830" y="2879735"/>
                </a:cubicBezTo>
                <a:cubicBezTo>
                  <a:pt x="13477863" y="3076384"/>
                  <a:pt x="13396318" y="3120484"/>
                  <a:pt x="13418830" y="3316394"/>
                </a:cubicBezTo>
                <a:cubicBezTo>
                  <a:pt x="13441342" y="3512304"/>
                  <a:pt x="13372366" y="3706630"/>
                  <a:pt x="13418830" y="3869126"/>
                </a:cubicBezTo>
                <a:cubicBezTo>
                  <a:pt x="13144046" y="3961387"/>
                  <a:pt x="12863469" y="3783846"/>
                  <a:pt x="12567026" y="3869126"/>
                </a:cubicBezTo>
                <a:cubicBezTo>
                  <a:pt x="12270583" y="3954406"/>
                  <a:pt x="12129104" y="3827564"/>
                  <a:pt x="11849410" y="3869126"/>
                </a:cubicBezTo>
                <a:cubicBezTo>
                  <a:pt x="11569716" y="3910688"/>
                  <a:pt x="11689057" y="3839662"/>
                  <a:pt x="11534360" y="3869126"/>
                </a:cubicBezTo>
                <a:cubicBezTo>
                  <a:pt x="11379663" y="3898590"/>
                  <a:pt x="11408720" y="3856820"/>
                  <a:pt x="11353497" y="3869126"/>
                </a:cubicBezTo>
                <a:cubicBezTo>
                  <a:pt x="11298274" y="3881432"/>
                  <a:pt x="11154065" y="3855606"/>
                  <a:pt x="11038446" y="3869126"/>
                </a:cubicBezTo>
                <a:cubicBezTo>
                  <a:pt x="10922827" y="3882646"/>
                  <a:pt x="10515124" y="3836982"/>
                  <a:pt x="10320831" y="3869126"/>
                </a:cubicBezTo>
                <a:cubicBezTo>
                  <a:pt x="10126538" y="3901270"/>
                  <a:pt x="10078779" y="3831787"/>
                  <a:pt x="10005780" y="3869126"/>
                </a:cubicBezTo>
                <a:cubicBezTo>
                  <a:pt x="9932781" y="3906465"/>
                  <a:pt x="9901394" y="3860141"/>
                  <a:pt x="9824917" y="3869126"/>
                </a:cubicBezTo>
                <a:cubicBezTo>
                  <a:pt x="9748440" y="3878111"/>
                  <a:pt x="9616676" y="3848614"/>
                  <a:pt x="9509866" y="3869126"/>
                </a:cubicBezTo>
                <a:cubicBezTo>
                  <a:pt x="9403056" y="3889638"/>
                  <a:pt x="9271231" y="3852892"/>
                  <a:pt x="9060627" y="3869126"/>
                </a:cubicBezTo>
                <a:cubicBezTo>
                  <a:pt x="8850023" y="3885360"/>
                  <a:pt x="8759469" y="3828593"/>
                  <a:pt x="8477200" y="3869126"/>
                </a:cubicBezTo>
                <a:cubicBezTo>
                  <a:pt x="8194931" y="3909659"/>
                  <a:pt x="8244075" y="3848418"/>
                  <a:pt x="8162149" y="3869126"/>
                </a:cubicBezTo>
                <a:cubicBezTo>
                  <a:pt x="8080223" y="3889834"/>
                  <a:pt x="7484091" y="3767033"/>
                  <a:pt x="7310345" y="3869126"/>
                </a:cubicBezTo>
                <a:cubicBezTo>
                  <a:pt x="7136599" y="3971219"/>
                  <a:pt x="6870761" y="3800881"/>
                  <a:pt x="6726918" y="3869126"/>
                </a:cubicBezTo>
                <a:cubicBezTo>
                  <a:pt x="6583075" y="3937371"/>
                  <a:pt x="6286275" y="3783702"/>
                  <a:pt x="5875114" y="3869126"/>
                </a:cubicBezTo>
                <a:cubicBezTo>
                  <a:pt x="5463953" y="3954550"/>
                  <a:pt x="5396229" y="3811574"/>
                  <a:pt x="5157498" y="3869126"/>
                </a:cubicBezTo>
                <a:cubicBezTo>
                  <a:pt x="4918767" y="3926678"/>
                  <a:pt x="4823136" y="3823579"/>
                  <a:pt x="4708259" y="3869126"/>
                </a:cubicBezTo>
                <a:cubicBezTo>
                  <a:pt x="4593382" y="3914673"/>
                  <a:pt x="4269639" y="3803316"/>
                  <a:pt x="3990643" y="3869126"/>
                </a:cubicBezTo>
                <a:cubicBezTo>
                  <a:pt x="3711647" y="3934936"/>
                  <a:pt x="3742050" y="3863602"/>
                  <a:pt x="3675593" y="3869126"/>
                </a:cubicBezTo>
                <a:cubicBezTo>
                  <a:pt x="3609136" y="3874650"/>
                  <a:pt x="3288220" y="3856941"/>
                  <a:pt x="3092165" y="3869126"/>
                </a:cubicBezTo>
                <a:cubicBezTo>
                  <a:pt x="2896110" y="3881311"/>
                  <a:pt x="2958704" y="3856557"/>
                  <a:pt x="2911303" y="3869126"/>
                </a:cubicBezTo>
                <a:cubicBezTo>
                  <a:pt x="2863902" y="3881695"/>
                  <a:pt x="2259282" y="3852636"/>
                  <a:pt x="2059499" y="3869126"/>
                </a:cubicBezTo>
                <a:cubicBezTo>
                  <a:pt x="1859716" y="3885616"/>
                  <a:pt x="1725421" y="3865217"/>
                  <a:pt x="1476071" y="3869126"/>
                </a:cubicBezTo>
                <a:cubicBezTo>
                  <a:pt x="1226721" y="3873035"/>
                  <a:pt x="827825" y="3787113"/>
                  <a:pt x="624267" y="3869126"/>
                </a:cubicBezTo>
                <a:cubicBezTo>
                  <a:pt x="420709" y="3951139"/>
                  <a:pt x="221423" y="3861169"/>
                  <a:pt x="0" y="3869126"/>
                </a:cubicBezTo>
                <a:cubicBezTo>
                  <a:pt x="-8273" y="3723294"/>
                  <a:pt x="10509" y="3542424"/>
                  <a:pt x="0" y="3393776"/>
                </a:cubicBezTo>
                <a:cubicBezTo>
                  <a:pt x="-10509" y="3245128"/>
                  <a:pt x="68467" y="2995774"/>
                  <a:pt x="0" y="2763661"/>
                </a:cubicBezTo>
                <a:cubicBezTo>
                  <a:pt x="-68467" y="2531548"/>
                  <a:pt x="24162" y="2355741"/>
                  <a:pt x="0" y="2210929"/>
                </a:cubicBezTo>
                <a:cubicBezTo>
                  <a:pt x="-24162" y="2066117"/>
                  <a:pt x="812" y="1899965"/>
                  <a:pt x="0" y="1774271"/>
                </a:cubicBezTo>
                <a:cubicBezTo>
                  <a:pt x="-812" y="1648577"/>
                  <a:pt x="48313" y="1489426"/>
                  <a:pt x="0" y="1221538"/>
                </a:cubicBezTo>
                <a:cubicBezTo>
                  <a:pt x="-48313" y="953650"/>
                  <a:pt x="37472" y="816879"/>
                  <a:pt x="0" y="707497"/>
                </a:cubicBezTo>
                <a:cubicBezTo>
                  <a:pt x="-37472" y="598115"/>
                  <a:pt x="15867" y="222379"/>
                  <a:pt x="0" y="0"/>
                </a:cubicBezTo>
                <a:close/>
              </a:path>
            </a:pathLst>
          </a:custGeom>
          <a:pattFill prst="pct40">
            <a:fgClr>
              <a:schemeClr val="tx1">
                <a:lumMod val="50000"/>
                <a:lumOff val="50000"/>
              </a:schemeClr>
            </a:fgClr>
            <a:bgClr>
              <a:schemeClr val="tx1"/>
            </a:bgClr>
          </a:pattFill>
          <a:ln w="317500" cmpd="dbl">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608752D-EB20-0F92-61BF-E21A3563245A}"/>
              </a:ext>
            </a:extLst>
          </p:cNvPr>
          <p:cNvSpPr/>
          <p:nvPr/>
        </p:nvSpPr>
        <p:spPr>
          <a:xfrm rot="202680">
            <a:off x="-394957" y="-1418094"/>
            <a:ext cx="13784879" cy="2932122"/>
          </a:xfrm>
          <a:prstGeom prst="rect">
            <a:avLst/>
          </a:prstGeom>
          <a:pattFill prst="lgConfetti">
            <a:fgClr>
              <a:schemeClr val="accent4"/>
            </a:fgClr>
            <a:bgClr>
              <a:srgbClr val="0070C0"/>
            </a:bgClr>
          </a:pattFill>
          <a:ln w="330200" cmpd="dbl">
            <a:solidFill>
              <a:schemeClr val="bg1"/>
            </a:solidFill>
            <a:extLst>
              <a:ext uri="{C807C97D-BFC1-408E-A445-0C87EB9F89A2}">
                <ask:lineSketchStyleProps xmlns:ask="http://schemas.microsoft.com/office/drawing/2018/sketchyshapes" sd="4230791403">
                  <a:custGeom>
                    <a:avLst/>
                    <a:gdLst>
                      <a:gd name="connsiteX0" fmla="*/ 0 w 13784879"/>
                      <a:gd name="connsiteY0" fmla="*/ 0 h 2932122"/>
                      <a:gd name="connsiteX1" fmla="*/ 875040 w 13784879"/>
                      <a:gd name="connsiteY1" fmla="*/ 0 h 2932122"/>
                      <a:gd name="connsiteX2" fmla="*/ 1750080 w 13784879"/>
                      <a:gd name="connsiteY2" fmla="*/ 0 h 2932122"/>
                      <a:gd name="connsiteX3" fmla="*/ 2073725 w 13784879"/>
                      <a:gd name="connsiteY3" fmla="*/ 0 h 2932122"/>
                      <a:gd name="connsiteX4" fmla="*/ 2397370 w 13784879"/>
                      <a:gd name="connsiteY4" fmla="*/ 0 h 2932122"/>
                      <a:gd name="connsiteX5" fmla="*/ 3134562 w 13784879"/>
                      <a:gd name="connsiteY5" fmla="*/ 0 h 2932122"/>
                      <a:gd name="connsiteX6" fmla="*/ 4009602 w 13784879"/>
                      <a:gd name="connsiteY6" fmla="*/ 0 h 2932122"/>
                      <a:gd name="connsiteX7" fmla="*/ 4195398 w 13784879"/>
                      <a:gd name="connsiteY7" fmla="*/ 0 h 2932122"/>
                      <a:gd name="connsiteX8" fmla="*/ 4794741 w 13784879"/>
                      <a:gd name="connsiteY8" fmla="*/ 0 h 2932122"/>
                      <a:gd name="connsiteX9" fmla="*/ 5669781 w 13784879"/>
                      <a:gd name="connsiteY9" fmla="*/ 0 h 2932122"/>
                      <a:gd name="connsiteX10" fmla="*/ 6131274 w 13784879"/>
                      <a:gd name="connsiteY10" fmla="*/ 0 h 2932122"/>
                      <a:gd name="connsiteX11" fmla="*/ 6454919 w 13784879"/>
                      <a:gd name="connsiteY11" fmla="*/ 0 h 2932122"/>
                      <a:gd name="connsiteX12" fmla="*/ 7054262 w 13784879"/>
                      <a:gd name="connsiteY12" fmla="*/ 0 h 2932122"/>
                      <a:gd name="connsiteX13" fmla="*/ 7653605 w 13784879"/>
                      <a:gd name="connsiteY13" fmla="*/ 0 h 2932122"/>
                      <a:gd name="connsiteX14" fmla="*/ 7977250 w 13784879"/>
                      <a:gd name="connsiteY14" fmla="*/ 0 h 2932122"/>
                      <a:gd name="connsiteX15" fmla="*/ 8300895 w 13784879"/>
                      <a:gd name="connsiteY15" fmla="*/ 0 h 2932122"/>
                      <a:gd name="connsiteX16" fmla="*/ 8486691 w 13784879"/>
                      <a:gd name="connsiteY16" fmla="*/ 0 h 2932122"/>
                      <a:gd name="connsiteX17" fmla="*/ 9223882 w 13784879"/>
                      <a:gd name="connsiteY17" fmla="*/ 0 h 2932122"/>
                      <a:gd name="connsiteX18" fmla="*/ 9961073 w 13784879"/>
                      <a:gd name="connsiteY18" fmla="*/ 0 h 2932122"/>
                      <a:gd name="connsiteX19" fmla="*/ 10284718 w 13784879"/>
                      <a:gd name="connsiteY19" fmla="*/ 0 h 2932122"/>
                      <a:gd name="connsiteX20" fmla="*/ 10746212 w 13784879"/>
                      <a:gd name="connsiteY20" fmla="*/ 0 h 2932122"/>
                      <a:gd name="connsiteX21" fmla="*/ 10932008 w 13784879"/>
                      <a:gd name="connsiteY21" fmla="*/ 0 h 2932122"/>
                      <a:gd name="connsiteX22" fmla="*/ 11255653 w 13784879"/>
                      <a:gd name="connsiteY22" fmla="*/ 0 h 2932122"/>
                      <a:gd name="connsiteX23" fmla="*/ 11854996 w 13784879"/>
                      <a:gd name="connsiteY23" fmla="*/ 0 h 2932122"/>
                      <a:gd name="connsiteX24" fmla="*/ 12316490 w 13784879"/>
                      <a:gd name="connsiteY24" fmla="*/ 0 h 2932122"/>
                      <a:gd name="connsiteX25" fmla="*/ 12640135 w 13784879"/>
                      <a:gd name="connsiteY25" fmla="*/ 0 h 2932122"/>
                      <a:gd name="connsiteX26" fmla="*/ 13239477 w 13784879"/>
                      <a:gd name="connsiteY26" fmla="*/ 0 h 2932122"/>
                      <a:gd name="connsiteX27" fmla="*/ 13784879 w 13784879"/>
                      <a:gd name="connsiteY27" fmla="*/ 0 h 2932122"/>
                      <a:gd name="connsiteX28" fmla="*/ 13784879 w 13784879"/>
                      <a:gd name="connsiteY28" fmla="*/ 615746 h 2932122"/>
                      <a:gd name="connsiteX29" fmla="*/ 13784879 w 13784879"/>
                      <a:gd name="connsiteY29" fmla="*/ 1260812 h 2932122"/>
                      <a:gd name="connsiteX30" fmla="*/ 13784879 w 13784879"/>
                      <a:gd name="connsiteY30" fmla="*/ 1847237 h 2932122"/>
                      <a:gd name="connsiteX31" fmla="*/ 13784879 w 13784879"/>
                      <a:gd name="connsiteY31" fmla="*/ 2932122 h 2932122"/>
                      <a:gd name="connsiteX32" fmla="*/ 13047688 w 13784879"/>
                      <a:gd name="connsiteY32" fmla="*/ 2932122 h 2932122"/>
                      <a:gd name="connsiteX33" fmla="*/ 12586194 w 13784879"/>
                      <a:gd name="connsiteY33" fmla="*/ 2932122 h 2932122"/>
                      <a:gd name="connsiteX34" fmla="*/ 11986851 w 13784879"/>
                      <a:gd name="connsiteY34" fmla="*/ 2932122 h 2932122"/>
                      <a:gd name="connsiteX35" fmla="*/ 11801055 w 13784879"/>
                      <a:gd name="connsiteY35" fmla="*/ 2932122 h 2932122"/>
                      <a:gd name="connsiteX36" fmla="*/ 11339561 w 13784879"/>
                      <a:gd name="connsiteY36" fmla="*/ 2932122 h 2932122"/>
                      <a:gd name="connsiteX37" fmla="*/ 10602370 w 13784879"/>
                      <a:gd name="connsiteY37" fmla="*/ 2932122 h 2932122"/>
                      <a:gd name="connsiteX38" fmla="*/ 9727330 w 13784879"/>
                      <a:gd name="connsiteY38" fmla="*/ 2932122 h 2932122"/>
                      <a:gd name="connsiteX39" fmla="*/ 8990138 w 13784879"/>
                      <a:gd name="connsiteY39" fmla="*/ 2932122 h 2932122"/>
                      <a:gd name="connsiteX40" fmla="*/ 8666493 w 13784879"/>
                      <a:gd name="connsiteY40" fmla="*/ 2932122 h 2932122"/>
                      <a:gd name="connsiteX41" fmla="*/ 8342849 w 13784879"/>
                      <a:gd name="connsiteY41" fmla="*/ 2932122 h 2932122"/>
                      <a:gd name="connsiteX42" fmla="*/ 7743506 w 13784879"/>
                      <a:gd name="connsiteY42" fmla="*/ 2932122 h 2932122"/>
                      <a:gd name="connsiteX43" fmla="*/ 7557710 w 13784879"/>
                      <a:gd name="connsiteY43" fmla="*/ 2932122 h 2932122"/>
                      <a:gd name="connsiteX44" fmla="*/ 6682670 w 13784879"/>
                      <a:gd name="connsiteY44" fmla="*/ 2932122 h 2932122"/>
                      <a:gd name="connsiteX45" fmla="*/ 5945478 w 13784879"/>
                      <a:gd name="connsiteY45" fmla="*/ 2932122 h 2932122"/>
                      <a:gd name="connsiteX46" fmla="*/ 5346136 w 13784879"/>
                      <a:gd name="connsiteY46" fmla="*/ 2932122 h 2932122"/>
                      <a:gd name="connsiteX47" fmla="*/ 4608944 w 13784879"/>
                      <a:gd name="connsiteY47" fmla="*/ 2932122 h 2932122"/>
                      <a:gd name="connsiteX48" fmla="*/ 3733904 w 13784879"/>
                      <a:gd name="connsiteY48" fmla="*/ 2932122 h 2932122"/>
                      <a:gd name="connsiteX49" fmla="*/ 3410259 w 13784879"/>
                      <a:gd name="connsiteY49" fmla="*/ 2932122 h 2932122"/>
                      <a:gd name="connsiteX50" fmla="*/ 2535219 w 13784879"/>
                      <a:gd name="connsiteY50" fmla="*/ 2932122 h 2932122"/>
                      <a:gd name="connsiteX51" fmla="*/ 1935876 w 13784879"/>
                      <a:gd name="connsiteY51" fmla="*/ 2932122 h 2932122"/>
                      <a:gd name="connsiteX52" fmla="*/ 1750080 w 13784879"/>
                      <a:gd name="connsiteY52" fmla="*/ 2932122 h 2932122"/>
                      <a:gd name="connsiteX53" fmla="*/ 1426435 w 13784879"/>
                      <a:gd name="connsiteY53" fmla="*/ 2932122 h 2932122"/>
                      <a:gd name="connsiteX54" fmla="*/ 1102790 w 13784879"/>
                      <a:gd name="connsiteY54" fmla="*/ 2932122 h 2932122"/>
                      <a:gd name="connsiteX55" fmla="*/ 0 w 13784879"/>
                      <a:gd name="connsiteY55" fmla="*/ 2932122 h 2932122"/>
                      <a:gd name="connsiteX56" fmla="*/ 0 w 13784879"/>
                      <a:gd name="connsiteY56" fmla="*/ 2433661 h 2932122"/>
                      <a:gd name="connsiteX57" fmla="*/ 0 w 13784879"/>
                      <a:gd name="connsiteY57" fmla="*/ 1788594 h 2932122"/>
                      <a:gd name="connsiteX58" fmla="*/ 0 w 13784879"/>
                      <a:gd name="connsiteY58" fmla="*/ 1143528 h 2932122"/>
                      <a:gd name="connsiteX59" fmla="*/ 0 w 13784879"/>
                      <a:gd name="connsiteY59" fmla="*/ 557103 h 2932122"/>
                      <a:gd name="connsiteX60" fmla="*/ 0 w 13784879"/>
                      <a:gd name="connsiteY60" fmla="*/ 0 h 293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3784879" h="2932122" fill="none" extrusionOk="0">
                        <a:moveTo>
                          <a:pt x="0" y="0"/>
                        </a:moveTo>
                        <a:cubicBezTo>
                          <a:pt x="176538" y="-77126"/>
                          <a:pt x="665982" y="41757"/>
                          <a:pt x="875040" y="0"/>
                        </a:cubicBezTo>
                        <a:cubicBezTo>
                          <a:pt x="1084098" y="-41757"/>
                          <a:pt x="1556896" y="15586"/>
                          <a:pt x="1750080" y="0"/>
                        </a:cubicBezTo>
                        <a:cubicBezTo>
                          <a:pt x="1943264" y="-15586"/>
                          <a:pt x="1973560" y="19882"/>
                          <a:pt x="2073725" y="0"/>
                        </a:cubicBezTo>
                        <a:cubicBezTo>
                          <a:pt x="2173891" y="-19882"/>
                          <a:pt x="2305870" y="25273"/>
                          <a:pt x="2397370" y="0"/>
                        </a:cubicBezTo>
                        <a:cubicBezTo>
                          <a:pt x="2488870" y="-25273"/>
                          <a:pt x="2983994" y="14921"/>
                          <a:pt x="3134562" y="0"/>
                        </a:cubicBezTo>
                        <a:cubicBezTo>
                          <a:pt x="3285130" y="-14921"/>
                          <a:pt x="3648354" y="64376"/>
                          <a:pt x="4009602" y="0"/>
                        </a:cubicBezTo>
                        <a:cubicBezTo>
                          <a:pt x="4370850" y="-64376"/>
                          <a:pt x="4132091" y="9008"/>
                          <a:pt x="4195398" y="0"/>
                        </a:cubicBezTo>
                        <a:cubicBezTo>
                          <a:pt x="4258705" y="-9008"/>
                          <a:pt x="4520887" y="60243"/>
                          <a:pt x="4794741" y="0"/>
                        </a:cubicBezTo>
                        <a:cubicBezTo>
                          <a:pt x="5068595" y="-60243"/>
                          <a:pt x="5322795" y="100121"/>
                          <a:pt x="5669781" y="0"/>
                        </a:cubicBezTo>
                        <a:cubicBezTo>
                          <a:pt x="6016767" y="-100121"/>
                          <a:pt x="5901446" y="13902"/>
                          <a:pt x="6131274" y="0"/>
                        </a:cubicBezTo>
                        <a:cubicBezTo>
                          <a:pt x="6361102" y="-13902"/>
                          <a:pt x="6381285" y="15045"/>
                          <a:pt x="6454919" y="0"/>
                        </a:cubicBezTo>
                        <a:cubicBezTo>
                          <a:pt x="6528554" y="-15045"/>
                          <a:pt x="6859480" y="65222"/>
                          <a:pt x="7054262" y="0"/>
                        </a:cubicBezTo>
                        <a:cubicBezTo>
                          <a:pt x="7249044" y="-65222"/>
                          <a:pt x="7517478" y="3405"/>
                          <a:pt x="7653605" y="0"/>
                        </a:cubicBezTo>
                        <a:cubicBezTo>
                          <a:pt x="7789732" y="-3405"/>
                          <a:pt x="7902998" y="9812"/>
                          <a:pt x="7977250" y="0"/>
                        </a:cubicBezTo>
                        <a:cubicBezTo>
                          <a:pt x="8051503" y="-9812"/>
                          <a:pt x="8167633" y="27480"/>
                          <a:pt x="8300895" y="0"/>
                        </a:cubicBezTo>
                        <a:cubicBezTo>
                          <a:pt x="8434157" y="-27480"/>
                          <a:pt x="8400580" y="5421"/>
                          <a:pt x="8486691" y="0"/>
                        </a:cubicBezTo>
                        <a:cubicBezTo>
                          <a:pt x="8572802" y="-5421"/>
                          <a:pt x="8971341" y="23217"/>
                          <a:pt x="9223882" y="0"/>
                        </a:cubicBezTo>
                        <a:cubicBezTo>
                          <a:pt x="9476423" y="-23217"/>
                          <a:pt x="9692447" y="31589"/>
                          <a:pt x="9961073" y="0"/>
                        </a:cubicBezTo>
                        <a:cubicBezTo>
                          <a:pt x="10229699" y="-31589"/>
                          <a:pt x="10185958" y="21093"/>
                          <a:pt x="10284718" y="0"/>
                        </a:cubicBezTo>
                        <a:cubicBezTo>
                          <a:pt x="10383478" y="-21093"/>
                          <a:pt x="10525392" y="34472"/>
                          <a:pt x="10746212" y="0"/>
                        </a:cubicBezTo>
                        <a:cubicBezTo>
                          <a:pt x="10967032" y="-34472"/>
                          <a:pt x="10840446" y="19113"/>
                          <a:pt x="10932008" y="0"/>
                        </a:cubicBezTo>
                        <a:cubicBezTo>
                          <a:pt x="11023570" y="-19113"/>
                          <a:pt x="11124902" y="25461"/>
                          <a:pt x="11255653" y="0"/>
                        </a:cubicBezTo>
                        <a:cubicBezTo>
                          <a:pt x="11386405" y="-25461"/>
                          <a:pt x="11684728" y="6262"/>
                          <a:pt x="11854996" y="0"/>
                        </a:cubicBezTo>
                        <a:cubicBezTo>
                          <a:pt x="12025264" y="-6262"/>
                          <a:pt x="12092964" y="48645"/>
                          <a:pt x="12316490" y="0"/>
                        </a:cubicBezTo>
                        <a:cubicBezTo>
                          <a:pt x="12540016" y="-48645"/>
                          <a:pt x="12543547" y="4011"/>
                          <a:pt x="12640135" y="0"/>
                        </a:cubicBezTo>
                        <a:cubicBezTo>
                          <a:pt x="12736724" y="-4011"/>
                          <a:pt x="13069601" y="39675"/>
                          <a:pt x="13239477" y="0"/>
                        </a:cubicBezTo>
                        <a:cubicBezTo>
                          <a:pt x="13409353" y="-39675"/>
                          <a:pt x="13549375" y="14229"/>
                          <a:pt x="13784879" y="0"/>
                        </a:cubicBezTo>
                        <a:cubicBezTo>
                          <a:pt x="13804328" y="212985"/>
                          <a:pt x="13780372" y="391151"/>
                          <a:pt x="13784879" y="615746"/>
                        </a:cubicBezTo>
                        <a:cubicBezTo>
                          <a:pt x="13789386" y="840341"/>
                          <a:pt x="13712623" y="985968"/>
                          <a:pt x="13784879" y="1260812"/>
                        </a:cubicBezTo>
                        <a:cubicBezTo>
                          <a:pt x="13857135" y="1535656"/>
                          <a:pt x="13756745" y="1623469"/>
                          <a:pt x="13784879" y="1847237"/>
                        </a:cubicBezTo>
                        <a:cubicBezTo>
                          <a:pt x="13813013" y="2071005"/>
                          <a:pt x="13682693" y="2609451"/>
                          <a:pt x="13784879" y="2932122"/>
                        </a:cubicBezTo>
                        <a:cubicBezTo>
                          <a:pt x="13427826" y="3016746"/>
                          <a:pt x="13337436" y="2911305"/>
                          <a:pt x="13047688" y="2932122"/>
                        </a:cubicBezTo>
                        <a:cubicBezTo>
                          <a:pt x="12757940" y="2952939"/>
                          <a:pt x="12727744" y="2903844"/>
                          <a:pt x="12586194" y="2932122"/>
                        </a:cubicBezTo>
                        <a:cubicBezTo>
                          <a:pt x="12444644" y="2960400"/>
                          <a:pt x="12211008" y="2920908"/>
                          <a:pt x="11986851" y="2932122"/>
                        </a:cubicBezTo>
                        <a:cubicBezTo>
                          <a:pt x="11762694" y="2943336"/>
                          <a:pt x="11893833" y="2910227"/>
                          <a:pt x="11801055" y="2932122"/>
                        </a:cubicBezTo>
                        <a:cubicBezTo>
                          <a:pt x="11708277" y="2954017"/>
                          <a:pt x="11481632" y="2922723"/>
                          <a:pt x="11339561" y="2932122"/>
                        </a:cubicBezTo>
                        <a:cubicBezTo>
                          <a:pt x="11197490" y="2941521"/>
                          <a:pt x="10888591" y="2869883"/>
                          <a:pt x="10602370" y="2932122"/>
                        </a:cubicBezTo>
                        <a:cubicBezTo>
                          <a:pt x="10316149" y="2994361"/>
                          <a:pt x="9999765" y="2889298"/>
                          <a:pt x="9727330" y="2932122"/>
                        </a:cubicBezTo>
                        <a:cubicBezTo>
                          <a:pt x="9454895" y="2974946"/>
                          <a:pt x="9275731" y="2846372"/>
                          <a:pt x="8990138" y="2932122"/>
                        </a:cubicBezTo>
                        <a:cubicBezTo>
                          <a:pt x="8704545" y="3017872"/>
                          <a:pt x="8741173" y="2897205"/>
                          <a:pt x="8666493" y="2932122"/>
                        </a:cubicBezTo>
                        <a:cubicBezTo>
                          <a:pt x="8591813" y="2967039"/>
                          <a:pt x="8472603" y="2901100"/>
                          <a:pt x="8342849" y="2932122"/>
                        </a:cubicBezTo>
                        <a:cubicBezTo>
                          <a:pt x="8213095" y="2963144"/>
                          <a:pt x="8022718" y="2886689"/>
                          <a:pt x="7743506" y="2932122"/>
                        </a:cubicBezTo>
                        <a:cubicBezTo>
                          <a:pt x="7464294" y="2977555"/>
                          <a:pt x="7648348" y="2930294"/>
                          <a:pt x="7557710" y="2932122"/>
                        </a:cubicBezTo>
                        <a:cubicBezTo>
                          <a:pt x="7467072" y="2933950"/>
                          <a:pt x="6915140" y="2898795"/>
                          <a:pt x="6682670" y="2932122"/>
                        </a:cubicBezTo>
                        <a:cubicBezTo>
                          <a:pt x="6450200" y="2965449"/>
                          <a:pt x="6312521" y="2913165"/>
                          <a:pt x="5945478" y="2932122"/>
                        </a:cubicBezTo>
                        <a:cubicBezTo>
                          <a:pt x="5578435" y="2951079"/>
                          <a:pt x="5642322" y="2898593"/>
                          <a:pt x="5346136" y="2932122"/>
                        </a:cubicBezTo>
                        <a:cubicBezTo>
                          <a:pt x="5049950" y="2965651"/>
                          <a:pt x="4790097" y="2929787"/>
                          <a:pt x="4608944" y="2932122"/>
                        </a:cubicBezTo>
                        <a:cubicBezTo>
                          <a:pt x="4427791" y="2934457"/>
                          <a:pt x="4057842" y="2898296"/>
                          <a:pt x="3733904" y="2932122"/>
                        </a:cubicBezTo>
                        <a:cubicBezTo>
                          <a:pt x="3409966" y="2965948"/>
                          <a:pt x="3504556" y="2922648"/>
                          <a:pt x="3410259" y="2932122"/>
                        </a:cubicBezTo>
                        <a:cubicBezTo>
                          <a:pt x="3315962" y="2941596"/>
                          <a:pt x="2860783" y="2900572"/>
                          <a:pt x="2535219" y="2932122"/>
                        </a:cubicBezTo>
                        <a:cubicBezTo>
                          <a:pt x="2209655" y="2963672"/>
                          <a:pt x="2118199" y="2914009"/>
                          <a:pt x="1935876" y="2932122"/>
                        </a:cubicBezTo>
                        <a:cubicBezTo>
                          <a:pt x="1753553" y="2950235"/>
                          <a:pt x="1810832" y="2918424"/>
                          <a:pt x="1750080" y="2932122"/>
                        </a:cubicBezTo>
                        <a:cubicBezTo>
                          <a:pt x="1689328" y="2945820"/>
                          <a:pt x="1585644" y="2929754"/>
                          <a:pt x="1426435" y="2932122"/>
                        </a:cubicBezTo>
                        <a:cubicBezTo>
                          <a:pt x="1267226" y="2934490"/>
                          <a:pt x="1238517" y="2925336"/>
                          <a:pt x="1102790" y="2932122"/>
                        </a:cubicBezTo>
                        <a:cubicBezTo>
                          <a:pt x="967063" y="2938908"/>
                          <a:pt x="546953" y="2815589"/>
                          <a:pt x="0" y="2932122"/>
                        </a:cubicBezTo>
                        <a:cubicBezTo>
                          <a:pt x="-58295" y="2773362"/>
                          <a:pt x="44144" y="2570602"/>
                          <a:pt x="0" y="2433661"/>
                        </a:cubicBezTo>
                        <a:cubicBezTo>
                          <a:pt x="-44144" y="2296720"/>
                          <a:pt x="18612" y="2110481"/>
                          <a:pt x="0" y="1788594"/>
                        </a:cubicBezTo>
                        <a:cubicBezTo>
                          <a:pt x="-18612" y="1466707"/>
                          <a:pt x="43385" y="1371254"/>
                          <a:pt x="0" y="1143528"/>
                        </a:cubicBezTo>
                        <a:cubicBezTo>
                          <a:pt x="-43385" y="915802"/>
                          <a:pt x="9703" y="692966"/>
                          <a:pt x="0" y="557103"/>
                        </a:cubicBezTo>
                        <a:cubicBezTo>
                          <a:pt x="-9703" y="421240"/>
                          <a:pt x="50484" y="144767"/>
                          <a:pt x="0" y="0"/>
                        </a:cubicBezTo>
                        <a:close/>
                      </a:path>
                      <a:path w="13784879" h="2932122" stroke="0" extrusionOk="0">
                        <a:moveTo>
                          <a:pt x="0" y="0"/>
                        </a:moveTo>
                        <a:cubicBezTo>
                          <a:pt x="244433" y="-81615"/>
                          <a:pt x="584923" y="47455"/>
                          <a:pt x="737191" y="0"/>
                        </a:cubicBezTo>
                        <a:cubicBezTo>
                          <a:pt x="889459" y="-47455"/>
                          <a:pt x="1085447" y="42421"/>
                          <a:pt x="1198685" y="0"/>
                        </a:cubicBezTo>
                        <a:cubicBezTo>
                          <a:pt x="1311923" y="-42421"/>
                          <a:pt x="1325511" y="12173"/>
                          <a:pt x="1384481" y="0"/>
                        </a:cubicBezTo>
                        <a:cubicBezTo>
                          <a:pt x="1443451" y="-12173"/>
                          <a:pt x="1855126" y="28272"/>
                          <a:pt x="1983824" y="0"/>
                        </a:cubicBezTo>
                        <a:cubicBezTo>
                          <a:pt x="2112522" y="-28272"/>
                          <a:pt x="2183574" y="32068"/>
                          <a:pt x="2307469" y="0"/>
                        </a:cubicBezTo>
                        <a:cubicBezTo>
                          <a:pt x="2431364" y="-32068"/>
                          <a:pt x="2872527" y="83844"/>
                          <a:pt x="3044660" y="0"/>
                        </a:cubicBezTo>
                        <a:cubicBezTo>
                          <a:pt x="3216793" y="-83844"/>
                          <a:pt x="3513496" y="34703"/>
                          <a:pt x="3644003" y="0"/>
                        </a:cubicBezTo>
                        <a:cubicBezTo>
                          <a:pt x="3774510" y="-34703"/>
                          <a:pt x="3771850" y="16855"/>
                          <a:pt x="3829799" y="0"/>
                        </a:cubicBezTo>
                        <a:cubicBezTo>
                          <a:pt x="3887748" y="-16855"/>
                          <a:pt x="4112812" y="24380"/>
                          <a:pt x="4291293" y="0"/>
                        </a:cubicBezTo>
                        <a:cubicBezTo>
                          <a:pt x="4469774" y="-24380"/>
                          <a:pt x="4989865" y="25753"/>
                          <a:pt x="5166333" y="0"/>
                        </a:cubicBezTo>
                        <a:cubicBezTo>
                          <a:pt x="5342801" y="-25753"/>
                          <a:pt x="5290355" y="17043"/>
                          <a:pt x="5352129" y="0"/>
                        </a:cubicBezTo>
                        <a:cubicBezTo>
                          <a:pt x="5413903" y="-17043"/>
                          <a:pt x="5769311" y="43556"/>
                          <a:pt x="6089320" y="0"/>
                        </a:cubicBezTo>
                        <a:cubicBezTo>
                          <a:pt x="6409329" y="-43556"/>
                          <a:pt x="6500855" y="4319"/>
                          <a:pt x="6688663" y="0"/>
                        </a:cubicBezTo>
                        <a:cubicBezTo>
                          <a:pt x="6876471" y="-4319"/>
                          <a:pt x="6961337" y="47539"/>
                          <a:pt x="7150157" y="0"/>
                        </a:cubicBezTo>
                        <a:cubicBezTo>
                          <a:pt x="7338977" y="-47539"/>
                          <a:pt x="7568981" y="86907"/>
                          <a:pt x="7887348" y="0"/>
                        </a:cubicBezTo>
                        <a:cubicBezTo>
                          <a:pt x="8205715" y="-86907"/>
                          <a:pt x="8281621" y="11486"/>
                          <a:pt x="8624540" y="0"/>
                        </a:cubicBezTo>
                        <a:cubicBezTo>
                          <a:pt x="8967459" y="-11486"/>
                          <a:pt x="9086039" y="72425"/>
                          <a:pt x="9499580" y="0"/>
                        </a:cubicBezTo>
                        <a:cubicBezTo>
                          <a:pt x="9913121" y="-72425"/>
                          <a:pt x="9948917" y="29338"/>
                          <a:pt x="10374620" y="0"/>
                        </a:cubicBezTo>
                        <a:cubicBezTo>
                          <a:pt x="10800323" y="-29338"/>
                          <a:pt x="10837602" y="8749"/>
                          <a:pt x="10973962" y="0"/>
                        </a:cubicBezTo>
                        <a:cubicBezTo>
                          <a:pt x="11110322" y="-8749"/>
                          <a:pt x="11074923" y="8221"/>
                          <a:pt x="11159759" y="0"/>
                        </a:cubicBezTo>
                        <a:cubicBezTo>
                          <a:pt x="11244595" y="-8221"/>
                          <a:pt x="11403517" y="11310"/>
                          <a:pt x="11483404" y="0"/>
                        </a:cubicBezTo>
                        <a:cubicBezTo>
                          <a:pt x="11563292" y="-11310"/>
                          <a:pt x="11579936" y="21624"/>
                          <a:pt x="11669200" y="0"/>
                        </a:cubicBezTo>
                        <a:cubicBezTo>
                          <a:pt x="11758464" y="-21624"/>
                          <a:pt x="11802371" y="3899"/>
                          <a:pt x="11854996" y="0"/>
                        </a:cubicBezTo>
                        <a:cubicBezTo>
                          <a:pt x="11907621" y="-3899"/>
                          <a:pt x="12080016" y="38004"/>
                          <a:pt x="12178641" y="0"/>
                        </a:cubicBezTo>
                        <a:cubicBezTo>
                          <a:pt x="12277266" y="-38004"/>
                          <a:pt x="12455473" y="44037"/>
                          <a:pt x="12640135" y="0"/>
                        </a:cubicBezTo>
                        <a:cubicBezTo>
                          <a:pt x="12824797" y="-44037"/>
                          <a:pt x="13394960" y="126715"/>
                          <a:pt x="13784879" y="0"/>
                        </a:cubicBezTo>
                        <a:cubicBezTo>
                          <a:pt x="13808458" y="290148"/>
                          <a:pt x="13756879" y="396751"/>
                          <a:pt x="13784879" y="645067"/>
                        </a:cubicBezTo>
                        <a:cubicBezTo>
                          <a:pt x="13812879" y="893383"/>
                          <a:pt x="13748068" y="983356"/>
                          <a:pt x="13784879" y="1231491"/>
                        </a:cubicBezTo>
                        <a:cubicBezTo>
                          <a:pt x="13821690" y="1479626"/>
                          <a:pt x="13780004" y="1746802"/>
                          <a:pt x="13784879" y="1876558"/>
                        </a:cubicBezTo>
                        <a:cubicBezTo>
                          <a:pt x="13789754" y="2006314"/>
                          <a:pt x="13719722" y="2644463"/>
                          <a:pt x="13784879" y="2932122"/>
                        </a:cubicBezTo>
                        <a:cubicBezTo>
                          <a:pt x="13594285" y="2977276"/>
                          <a:pt x="13459375" y="2925642"/>
                          <a:pt x="13323385" y="2932122"/>
                        </a:cubicBezTo>
                        <a:cubicBezTo>
                          <a:pt x="13187395" y="2938602"/>
                          <a:pt x="13201984" y="2925078"/>
                          <a:pt x="13137589" y="2932122"/>
                        </a:cubicBezTo>
                        <a:cubicBezTo>
                          <a:pt x="13073194" y="2939166"/>
                          <a:pt x="12975761" y="2903129"/>
                          <a:pt x="12813944" y="2932122"/>
                        </a:cubicBezTo>
                        <a:cubicBezTo>
                          <a:pt x="12652127" y="2961115"/>
                          <a:pt x="12687660" y="2914285"/>
                          <a:pt x="12628148" y="2932122"/>
                        </a:cubicBezTo>
                        <a:cubicBezTo>
                          <a:pt x="12568636" y="2949959"/>
                          <a:pt x="12325880" y="2907758"/>
                          <a:pt x="12166654" y="2932122"/>
                        </a:cubicBezTo>
                        <a:cubicBezTo>
                          <a:pt x="12007428" y="2956486"/>
                          <a:pt x="12072083" y="2913894"/>
                          <a:pt x="11980858" y="2932122"/>
                        </a:cubicBezTo>
                        <a:cubicBezTo>
                          <a:pt x="11889633" y="2950350"/>
                          <a:pt x="11613925" y="2914507"/>
                          <a:pt x="11381515" y="2932122"/>
                        </a:cubicBezTo>
                        <a:cubicBezTo>
                          <a:pt x="11149105" y="2949737"/>
                          <a:pt x="11192959" y="2923236"/>
                          <a:pt x="11057870" y="2932122"/>
                        </a:cubicBezTo>
                        <a:cubicBezTo>
                          <a:pt x="10922782" y="2941008"/>
                          <a:pt x="10950669" y="2919466"/>
                          <a:pt x="10872074" y="2932122"/>
                        </a:cubicBezTo>
                        <a:cubicBezTo>
                          <a:pt x="10793479" y="2944778"/>
                          <a:pt x="10560593" y="2879369"/>
                          <a:pt x="10410580" y="2932122"/>
                        </a:cubicBezTo>
                        <a:cubicBezTo>
                          <a:pt x="10260567" y="2984875"/>
                          <a:pt x="10229482" y="2912620"/>
                          <a:pt x="10086935" y="2932122"/>
                        </a:cubicBezTo>
                        <a:cubicBezTo>
                          <a:pt x="9944388" y="2951624"/>
                          <a:pt x="9977107" y="2928640"/>
                          <a:pt x="9901139" y="2932122"/>
                        </a:cubicBezTo>
                        <a:cubicBezTo>
                          <a:pt x="9825171" y="2935604"/>
                          <a:pt x="9678992" y="2914146"/>
                          <a:pt x="9577494" y="2932122"/>
                        </a:cubicBezTo>
                        <a:cubicBezTo>
                          <a:pt x="9475996" y="2950098"/>
                          <a:pt x="8945432" y="2929046"/>
                          <a:pt x="8702454" y="2932122"/>
                        </a:cubicBezTo>
                        <a:cubicBezTo>
                          <a:pt x="8459476" y="2935198"/>
                          <a:pt x="8328748" y="2899670"/>
                          <a:pt x="8103111" y="2932122"/>
                        </a:cubicBezTo>
                        <a:cubicBezTo>
                          <a:pt x="7877474" y="2964574"/>
                          <a:pt x="7895221" y="2915487"/>
                          <a:pt x="7779466" y="2932122"/>
                        </a:cubicBezTo>
                        <a:cubicBezTo>
                          <a:pt x="7663712" y="2948757"/>
                          <a:pt x="7256779" y="2865287"/>
                          <a:pt x="7042275" y="2932122"/>
                        </a:cubicBezTo>
                        <a:cubicBezTo>
                          <a:pt x="6827771" y="2998957"/>
                          <a:pt x="6766318" y="2920821"/>
                          <a:pt x="6580781" y="2932122"/>
                        </a:cubicBezTo>
                        <a:cubicBezTo>
                          <a:pt x="6395244" y="2943423"/>
                          <a:pt x="6408443" y="2894707"/>
                          <a:pt x="6257136" y="2932122"/>
                        </a:cubicBezTo>
                        <a:cubicBezTo>
                          <a:pt x="6105829" y="2969537"/>
                          <a:pt x="5753514" y="2895198"/>
                          <a:pt x="5519945" y="2932122"/>
                        </a:cubicBezTo>
                        <a:cubicBezTo>
                          <a:pt x="5286376" y="2969046"/>
                          <a:pt x="5304945" y="2903220"/>
                          <a:pt x="5196300" y="2932122"/>
                        </a:cubicBezTo>
                        <a:cubicBezTo>
                          <a:pt x="5087656" y="2961024"/>
                          <a:pt x="5026635" y="2929562"/>
                          <a:pt x="4872655" y="2932122"/>
                        </a:cubicBezTo>
                        <a:cubicBezTo>
                          <a:pt x="4718676" y="2934682"/>
                          <a:pt x="4778538" y="2916651"/>
                          <a:pt x="4686859" y="2932122"/>
                        </a:cubicBezTo>
                        <a:cubicBezTo>
                          <a:pt x="4595180" y="2947593"/>
                          <a:pt x="4379946" y="2913403"/>
                          <a:pt x="4225365" y="2932122"/>
                        </a:cubicBezTo>
                        <a:cubicBezTo>
                          <a:pt x="4070784" y="2950841"/>
                          <a:pt x="4131666" y="2928024"/>
                          <a:pt x="4039569" y="2932122"/>
                        </a:cubicBezTo>
                        <a:cubicBezTo>
                          <a:pt x="3947472" y="2936220"/>
                          <a:pt x="3900174" y="2928699"/>
                          <a:pt x="3853773" y="2932122"/>
                        </a:cubicBezTo>
                        <a:cubicBezTo>
                          <a:pt x="3807372" y="2935545"/>
                          <a:pt x="3614894" y="2905428"/>
                          <a:pt x="3530128" y="2932122"/>
                        </a:cubicBezTo>
                        <a:cubicBezTo>
                          <a:pt x="3445363" y="2958816"/>
                          <a:pt x="3082094" y="2923761"/>
                          <a:pt x="2792936" y="2932122"/>
                        </a:cubicBezTo>
                        <a:cubicBezTo>
                          <a:pt x="2503778" y="2940483"/>
                          <a:pt x="2571036" y="2912972"/>
                          <a:pt x="2469291" y="2932122"/>
                        </a:cubicBezTo>
                        <a:cubicBezTo>
                          <a:pt x="2367547" y="2951272"/>
                          <a:pt x="2238968" y="2906726"/>
                          <a:pt x="2145646" y="2932122"/>
                        </a:cubicBezTo>
                        <a:cubicBezTo>
                          <a:pt x="2052325" y="2957518"/>
                          <a:pt x="1840724" y="2877106"/>
                          <a:pt x="1684153" y="2932122"/>
                        </a:cubicBezTo>
                        <a:cubicBezTo>
                          <a:pt x="1527582" y="2987138"/>
                          <a:pt x="1549541" y="2912170"/>
                          <a:pt x="1498356" y="2932122"/>
                        </a:cubicBezTo>
                        <a:cubicBezTo>
                          <a:pt x="1447171" y="2952074"/>
                          <a:pt x="843540" y="2926245"/>
                          <a:pt x="623316" y="2932122"/>
                        </a:cubicBezTo>
                        <a:cubicBezTo>
                          <a:pt x="403092" y="2937999"/>
                          <a:pt x="301926" y="2926588"/>
                          <a:pt x="0" y="2932122"/>
                        </a:cubicBezTo>
                        <a:cubicBezTo>
                          <a:pt x="-50209" y="2664276"/>
                          <a:pt x="56347" y="2584937"/>
                          <a:pt x="0" y="2375019"/>
                        </a:cubicBezTo>
                        <a:cubicBezTo>
                          <a:pt x="-56347" y="2165101"/>
                          <a:pt x="50805" y="2092508"/>
                          <a:pt x="0" y="1847237"/>
                        </a:cubicBezTo>
                        <a:cubicBezTo>
                          <a:pt x="-50805" y="1601966"/>
                          <a:pt x="63235" y="1403137"/>
                          <a:pt x="0" y="1290134"/>
                        </a:cubicBezTo>
                        <a:cubicBezTo>
                          <a:pt x="-63235" y="1177131"/>
                          <a:pt x="60005" y="860348"/>
                          <a:pt x="0" y="703709"/>
                        </a:cubicBezTo>
                        <a:cubicBezTo>
                          <a:pt x="-60005" y="547071"/>
                          <a:pt x="43336" y="301644"/>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9AD2D97-9ED1-893D-E6EC-8EC4A57AA041}"/>
              </a:ext>
            </a:extLst>
          </p:cNvPr>
          <p:cNvSpPr/>
          <p:nvPr/>
        </p:nvSpPr>
        <p:spPr>
          <a:xfrm>
            <a:off x="-490694" y="5690398"/>
            <a:ext cx="13173388" cy="1684883"/>
          </a:xfrm>
          <a:custGeom>
            <a:avLst/>
            <a:gdLst>
              <a:gd name="connsiteX0" fmla="*/ 0 w 13173388"/>
              <a:gd name="connsiteY0" fmla="*/ 0 h 1684883"/>
              <a:gd name="connsiteX1" fmla="*/ 730524 w 13173388"/>
              <a:gd name="connsiteY1" fmla="*/ 0 h 1684883"/>
              <a:gd name="connsiteX2" fmla="*/ 1461048 w 13173388"/>
              <a:gd name="connsiteY2" fmla="*/ 0 h 1684883"/>
              <a:gd name="connsiteX3" fmla="*/ 2059839 w 13173388"/>
              <a:gd name="connsiteY3" fmla="*/ 0 h 1684883"/>
              <a:gd name="connsiteX4" fmla="*/ 2658629 w 13173388"/>
              <a:gd name="connsiteY4" fmla="*/ 0 h 1684883"/>
              <a:gd name="connsiteX5" fmla="*/ 3257420 w 13173388"/>
              <a:gd name="connsiteY5" fmla="*/ 0 h 1684883"/>
              <a:gd name="connsiteX6" fmla="*/ 3461008 w 13173388"/>
              <a:gd name="connsiteY6" fmla="*/ 0 h 1684883"/>
              <a:gd name="connsiteX7" fmla="*/ 4191533 w 13173388"/>
              <a:gd name="connsiteY7" fmla="*/ 0 h 1684883"/>
              <a:gd name="connsiteX8" fmla="*/ 4395121 w 13173388"/>
              <a:gd name="connsiteY8" fmla="*/ 0 h 1684883"/>
              <a:gd name="connsiteX9" fmla="*/ 4993912 w 13173388"/>
              <a:gd name="connsiteY9" fmla="*/ 0 h 1684883"/>
              <a:gd name="connsiteX10" fmla="*/ 5856170 w 13173388"/>
              <a:gd name="connsiteY10" fmla="*/ 0 h 1684883"/>
              <a:gd name="connsiteX11" fmla="*/ 6718428 w 13173388"/>
              <a:gd name="connsiteY11" fmla="*/ 0 h 1684883"/>
              <a:gd name="connsiteX12" fmla="*/ 7448952 w 13173388"/>
              <a:gd name="connsiteY12" fmla="*/ 0 h 1684883"/>
              <a:gd name="connsiteX13" fmla="*/ 7916009 w 13173388"/>
              <a:gd name="connsiteY13" fmla="*/ 0 h 1684883"/>
              <a:gd name="connsiteX14" fmla="*/ 8119597 w 13173388"/>
              <a:gd name="connsiteY14" fmla="*/ 0 h 1684883"/>
              <a:gd name="connsiteX15" fmla="*/ 8586654 w 13173388"/>
              <a:gd name="connsiteY15" fmla="*/ 0 h 1684883"/>
              <a:gd name="connsiteX16" fmla="*/ 9317178 w 13173388"/>
              <a:gd name="connsiteY16" fmla="*/ 0 h 1684883"/>
              <a:gd name="connsiteX17" fmla="*/ 10179436 w 13173388"/>
              <a:gd name="connsiteY17" fmla="*/ 0 h 1684883"/>
              <a:gd name="connsiteX18" fmla="*/ 10383025 w 13173388"/>
              <a:gd name="connsiteY18" fmla="*/ 0 h 1684883"/>
              <a:gd name="connsiteX19" fmla="*/ 10586614 w 13173388"/>
              <a:gd name="connsiteY19" fmla="*/ 0 h 1684883"/>
              <a:gd name="connsiteX20" fmla="*/ 11448872 w 13173388"/>
              <a:gd name="connsiteY20" fmla="*/ 0 h 1684883"/>
              <a:gd name="connsiteX21" fmla="*/ 11652460 w 13173388"/>
              <a:gd name="connsiteY21" fmla="*/ 0 h 1684883"/>
              <a:gd name="connsiteX22" fmla="*/ 12251251 w 13173388"/>
              <a:gd name="connsiteY22" fmla="*/ 0 h 1684883"/>
              <a:gd name="connsiteX23" fmla="*/ 12586573 w 13173388"/>
              <a:gd name="connsiteY23" fmla="*/ 0 h 1684883"/>
              <a:gd name="connsiteX24" fmla="*/ 13173388 w 13173388"/>
              <a:gd name="connsiteY24" fmla="*/ 0 h 1684883"/>
              <a:gd name="connsiteX25" fmla="*/ 13173388 w 13173388"/>
              <a:gd name="connsiteY25" fmla="*/ 527930 h 1684883"/>
              <a:gd name="connsiteX26" fmla="*/ 13173388 w 13173388"/>
              <a:gd name="connsiteY26" fmla="*/ 1123255 h 1684883"/>
              <a:gd name="connsiteX27" fmla="*/ 13173388 w 13173388"/>
              <a:gd name="connsiteY27" fmla="*/ 1684883 h 1684883"/>
              <a:gd name="connsiteX28" fmla="*/ 12574598 w 13173388"/>
              <a:gd name="connsiteY28" fmla="*/ 1684883 h 1684883"/>
              <a:gd name="connsiteX29" fmla="*/ 11975807 w 13173388"/>
              <a:gd name="connsiteY29" fmla="*/ 1684883 h 1684883"/>
              <a:gd name="connsiteX30" fmla="*/ 11640485 w 13173388"/>
              <a:gd name="connsiteY30" fmla="*/ 1684883 h 1684883"/>
              <a:gd name="connsiteX31" fmla="*/ 10909960 w 13173388"/>
              <a:gd name="connsiteY31" fmla="*/ 1684883 h 1684883"/>
              <a:gd name="connsiteX32" fmla="*/ 10047702 w 13173388"/>
              <a:gd name="connsiteY32" fmla="*/ 1684883 h 1684883"/>
              <a:gd name="connsiteX33" fmla="*/ 9580646 w 13173388"/>
              <a:gd name="connsiteY33" fmla="*/ 1684883 h 1684883"/>
              <a:gd name="connsiteX34" fmla="*/ 8718388 w 13173388"/>
              <a:gd name="connsiteY34" fmla="*/ 1684883 h 1684883"/>
              <a:gd name="connsiteX35" fmla="*/ 8119597 w 13173388"/>
              <a:gd name="connsiteY35" fmla="*/ 1684883 h 1684883"/>
              <a:gd name="connsiteX36" fmla="*/ 7257339 w 13173388"/>
              <a:gd name="connsiteY36" fmla="*/ 1684883 h 1684883"/>
              <a:gd name="connsiteX37" fmla="*/ 6395081 w 13173388"/>
              <a:gd name="connsiteY37" fmla="*/ 1684883 h 1684883"/>
              <a:gd name="connsiteX38" fmla="*/ 6059758 w 13173388"/>
              <a:gd name="connsiteY38" fmla="*/ 1684883 h 1684883"/>
              <a:gd name="connsiteX39" fmla="*/ 5592702 w 13173388"/>
              <a:gd name="connsiteY39" fmla="*/ 1684883 h 1684883"/>
              <a:gd name="connsiteX40" fmla="*/ 4993912 w 13173388"/>
              <a:gd name="connsiteY40" fmla="*/ 1684883 h 1684883"/>
              <a:gd name="connsiteX41" fmla="*/ 4395121 w 13173388"/>
              <a:gd name="connsiteY41" fmla="*/ 1684883 h 1684883"/>
              <a:gd name="connsiteX42" fmla="*/ 3664597 w 13173388"/>
              <a:gd name="connsiteY42" fmla="*/ 1684883 h 1684883"/>
              <a:gd name="connsiteX43" fmla="*/ 3329274 w 13173388"/>
              <a:gd name="connsiteY43" fmla="*/ 1684883 h 1684883"/>
              <a:gd name="connsiteX44" fmla="*/ 2993952 w 13173388"/>
              <a:gd name="connsiteY44" fmla="*/ 1684883 h 1684883"/>
              <a:gd name="connsiteX45" fmla="*/ 2131694 w 13173388"/>
              <a:gd name="connsiteY45" fmla="*/ 1684883 h 1684883"/>
              <a:gd name="connsiteX46" fmla="*/ 1269436 w 13173388"/>
              <a:gd name="connsiteY46" fmla="*/ 1684883 h 1684883"/>
              <a:gd name="connsiteX47" fmla="*/ 670645 w 13173388"/>
              <a:gd name="connsiteY47" fmla="*/ 1684883 h 1684883"/>
              <a:gd name="connsiteX48" fmla="*/ 0 w 13173388"/>
              <a:gd name="connsiteY48" fmla="*/ 1684883 h 1684883"/>
              <a:gd name="connsiteX49" fmla="*/ 0 w 13173388"/>
              <a:gd name="connsiteY49" fmla="*/ 1173802 h 1684883"/>
              <a:gd name="connsiteX50" fmla="*/ 0 w 13173388"/>
              <a:gd name="connsiteY50" fmla="*/ 612174 h 1684883"/>
              <a:gd name="connsiteX51" fmla="*/ 0 w 13173388"/>
              <a:gd name="connsiteY51" fmla="*/ 0 h 1684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3173388" h="1684883" fill="none" extrusionOk="0">
                <a:moveTo>
                  <a:pt x="0" y="0"/>
                </a:moveTo>
                <a:cubicBezTo>
                  <a:pt x="299320" y="-33733"/>
                  <a:pt x="438747" y="65920"/>
                  <a:pt x="730524" y="0"/>
                </a:cubicBezTo>
                <a:cubicBezTo>
                  <a:pt x="1022301" y="-65920"/>
                  <a:pt x="1239061" y="59895"/>
                  <a:pt x="1461048" y="0"/>
                </a:cubicBezTo>
                <a:cubicBezTo>
                  <a:pt x="1683035" y="-59895"/>
                  <a:pt x="1798831" y="48281"/>
                  <a:pt x="2059839" y="0"/>
                </a:cubicBezTo>
                <a:cubicBezTo>
                  <a:pt x="2320847" y="-48281"/>
                  <a:pt x="2400545" y="69195"/>
                  <a:pt x="2658629" y="0"/>
                </a:cubicBezTo>
                <a:cubicBezTo>
                  <a:pt x="2916713" y="-69195"/>
                  <a:pt x="3059906" y="44953"/>
                  <a:pt x="3257420" y="0"/>
                </a:cubicBezTo>
                <a:cubicBezTo>
                  <a:pt x="3454934" y="-44953"/>
                  <a:pt x="3408677" y="13389"/>
                  <a:pt x="3461008" y="0"/>
                </a:cubicBezTo>
                <a:cubicBezTo>
                  <a:pt x="3513339" y="-13389"/>
                  <a:pt x="3843883" y="77092"/>
                  <a:pt x="4191533" y="0"/>
                </a:cubicBezTo>
                <a:cubicBezTo>
                  <a:pt x="4539184" y="-77092"/>
                  <a:pt x="4316996" y="7149"/>
                  <a:pt x="4395121" y="0"/>
                </a:cubicBezTo>
                <a:cubicBezTo>
                  <a:pt x="4473246" y="-7149"/>
                  <a:pt x="4821949" y="24096"/>
                  <a:pt x="4993912" y="0"/>
                </a:cubicBezTo>
                <a:cubicBezTo>
                  <a:pt x="5165875" y="-24096"/>
                  <a:pt x="5470803" y="48117"/>
                  <a:pt x="5856170" y="0"/>
                </a:cubicBezTo>
                <a:cubicBezTo>
                  <a:pt x="6241537" y="-48117"/>
                  <a:pt x="6325110" y="77883"/>
                  <a:pt x="6718428" y="0"/>
                </a:cubicBezTo>
                <a:cubicBezTo>
                  <a:pt x="7111746" y="-77883"/>
                  <a:pt x="7246378" y="31420"/>
                  <a:pt x="7448952" y="0"/>
                </a:cubicBezTo>
                <a:cubicBezTo>
                  <a:pt x="7651526" y="-31420"/>
                  <a:pt x="7780833" y="51523"/>
                  <a:pt x="7916009" y="0"/>
                </a:cubicBezTo>
                <a:cubicBezTo>
                  <a:pt x="8051185" y="-51523"/>
                  <a:pt x="8038052" y="11255"/>
                  <a:pt x="8119597" y="0"/>
                </a:cubicBezTo>
                <a:cubicBezTo>
                  <a:pt x="8201142" y="-11255"/>
                  <a:pt x="8489150" y="15475"/>
                  <a:pt x="8586654" y="0"/>
                </a:cubicBezTo>
                <a:cubicBezTo>
                  <a:pt x="8684158" y="-15475"/>
                  <a:pt x="9044516" y="4770"/>
                  <a:pt x="9317178" y="0"/>
                </a:cubicBezTo>
                <a:cubicBezTo>
                  <a:pt x="9589840" y="-4770"/>
                  <a:pt x="9847359" y="5199"/>
                  <a:pt x="10179436" y="0"/>
                </a:cubicBezTo>
                <a:cubicBezTo>
                  <a:pt x="10511513" y="-5199"/>
                  <a:pt x="10297247" y="14488"/>
                  <a:pt x="10383025" y="0"/>
                </a:cubicBezTo>
                <a:cubicBezTo>
                  <a:pt x="10468803" y="-14488"/>
                  <a:pt x="10532120" y="23860"/>
                  <a:pt x="10586614" y="0"/>
                </a:cubicBezTo>
                <a:cubicBezTo>
                  <a:pt x="10641108" y="-23860"/>
                  <a:pt x="11233246" y="92207"/>
                  <a:pt x="11448872" y="0"/>
                </a:cubicBezTo>
                <a:cubicBezTo>
                  <a:pt x="11664498" y="-92207"/>
                  <a:pt x="11593424" y="8925"/>
                  <a:pt x="11652460" y="0"/>
                </a:cubicBezTo>
                <a:cubicBezTo>
                  <a:pt x="11711496" y="-8925"/>
                  <a:pt x="12014262" y="4114"/>
                  <a:pt x="12251251" y="0"/>
                </a:cubicBezTo>
                <a:cubicBezTo>
                  <a:pt x="12488240" y="-4114"/>
                  <a:pt x="12422700" y="24983"/>
                  <a:pt x="12586573" y="0"/>
                </a:cubicBezTo>
                <a:cubicBezTo>
                  <a:pt x="12750446" y="-24983"/>
                  <a:pt x="13012203" y="44014"/>
                  <a:pt x="13173388" y="0"/>
                </a:cubicBezTo>
                <a:cubicBezTo>
                  <a:pt x="13232752" y="210138"/>
                  <a:pt x="13166570" y="380374"/>
                  <a:pt x="13173388" y="527930"/>
                </a:cubicBezTo>
                <a:cubicBezTo>
                  <a:pt x="13180206" y="675486"/>
                  <a:pt x="13113760" y="838028"/>
                  <a:pt x="13173388" y="1123255"/>
                </a:cubicBezTo>
                <a:cubicBezTo>
                  <a:pt x="13233016" y="1408483"/>
                  <a:pt x="13114315" y="1534079"/>
                  <a:pt x="13173388" y="1684883"/>
                </a:cubicBezTo>
                <a:cubicBezTo>
                  <a:pt x="12918716" y="1753469"/>
                  <a:pt x="12849519" y="1678207"/>
                  <a:pt x="12574598" y="1684883"/>
                </a:cubicBezTo>
                <a:cubicBezTo>
                  <a:pt x="12299677" y="1691559"/>
                  <a:pt x="12144949" y="1628950"/>
                  <a:pt x="11975807" y="1684883"/>
                </a:cubicBezTo>
                <a:cubicBezTo>
                  <a:pt x="11806665" y="1740816"/>
                  <a:pt x="11707700" y="1657878"/>
                  <a:pt x="11640485" y="1684883"/>
                </a:cubicBezTo>
                <a:cubicBezTo>
                  <a:pt x="11573270" y="1711888"/>
                  <a:pt x="11174316" y="1599822"/>
                  <a:pt x="10909960" y="1684883"/>
                </a:cubicBezTo>
                <a:cubicBezTo>
                  <a:pt x="10645605" y="1769944"/>
                  <a:pt x="10239534" y="1646694"/>
                  <a:pt x="10047702" y="1684883"/>
                </a:cubicBezTo>
                <a:cubicBezTo>
                  <a:pt x="9855870" y="1723072"/>
                  <a:pt x="9694279" y="1661976"/>
                  <a:pt x="9580646" y="1684883"/>
                </a:cubicBezTo>
                <a:cubicBezTo>
                  <a:pt x="9467013" y="1707790"/>
                  <a:pt x="8952679" y="1617301"/>
                  <a:pt x="8718388" y="1684883"/>
                </a:cubicBezTo>
                <a:cubicBezTo>
                  <a:pt x="8484097" y="1752465"/>
                  <a:pt x="8251384" y="1646426"/>
                  <a:pt x="8119597" y="1684883"/>
                </a:cubicBezTo>
                <a:cubicBezTo>
                  <a:pt x="7987810" y="1723340"/>
                  <a:pt x="7575317" y="1654484"/>
                  <a:pt x="7257339" y="1684883"/>
                </a:cubicBezTo>
                <a:cubicBezTo>
                  <a:pt x="6939361" y="1715282"/>
                  <a:pt x="6810760" y="1623892"/>
                  <a:pt x="6395081" y="1684883"/>
                </a:cubicBezTo>
                <a:cubicBezTo>
                  <a:pt x="5979402" y="1745874"/>
                  <a:pt x="6162478" y="1650038"/>
                  <a:pt x="6059758" y="1684883"/>
                </a:cubicBezTo>
                <a:cubicBezTo>
                  <a:pt x="5957038" y="1719728"/>
                  <a:pt x="5740323" y="1661306"/>
                  <a:pt x="5592702" y="1684883"/>
                </a:cubicBezTo>
                <a:cubicBezTo>
                  <a:pt x="5445081" y="1708460"/>
                  <a:pt x="5117696" y="1629999"/>
                  <a:pt x="4993912" y="1684883"/>
                </a:cubicBezTo>
                <a:cubicBezTo>
                  <a:pt x="4870128" y="1739767"/>
                  <a:pt x="4680966" y="1682985"/>
                  <a:pt x="4395121" y="1684883"/>
                </a:cubicBezTo>
                <a:cubicBezTo>
                  <a:pt x="4109276" y="1686781"/>
                  <a:pt x="3968828" y="1652860"/>
                  <a:pt x="3664597" y="1684883"/>
                </a:cubicBezTo>
                <a:cubicBezTo>
                  <a:pt x="3360366" y="1716906"/>
                  <a:pt x="3416746" y="1652347"/>
                  <a:pt x="3329274" y="1684883"/>
                </a:cubicBezTo>
                <a:cubicBezTo>
                  <a:pt x="3241802" y="1717419"/>
                  <a:pt x="3147142" y="1664990"/>
                  <a:pt x="2993952" y="1684883"/>
                </a:cubicBezTo>
                <a:cubicBezTo>
                  <a:pt x="2840762" y="1704776"/>
                  <a:pt x="2310856" y="1593710"/>
                  <a:pt x="2131694" y="1684883"/>
                </a:cubicBezTo>
                <a:cubicBezTo>
                  <a:pt x="1952532" y="1776056"/>
                  <a:pt x="1565531" y="1610451"/>
                  <a:pt x="1269436" y="1684883"/>
                </a:cubicBezTo>
                <a:cubicBezTo>
                  <a:pt x="973341" y="1759315"/>
                  <a:pt x="932951" y="1628627"/>
                  <a:pt x="670645" y="1684883"/>
                </a:cubicBezTo>
                <a:cubicBezTo>
                  <a:pt x="408339" y="1741139"/>
                  <a:pt x="290871" y="1651055"/>
                  <a:pt x="0" y="1684883"/>
                </a:cubicBezTo>
                <a:cubicBezTo>
                  <a:pt x="-37171" y="1490668"/>
                  <a:pt x="12408" y="1392467"/>
                  <a:pt x="0" y="1173802"/>
                </a:cubicBezTo>
                <a:cubicBezTo>
                  <a:pt x="-12408" y="955137"/>
                  <a:pt x="8480" y="781819"/>
                  <a:pt x="0" y="612174"/>
                </a:cubicBezTo>
                <a:cubicBezTo>
                  <a:pt x="-8480" y="442529"/>
                  <a:pt x="46742" y="172840"/>
                  <a:pt x="0" y="0"/>
                </a:cubicBezTo>
                <a:close/>
              </a:path>
              <a:path w="13173388" h="1684883" stroke="0" extrusionOk="0">
                <a:moveTo>
                  <a:pt x="0" y="0"/>
                </a:moveTo>
                <a:cubicBezTo>
                  <a:pt x="233165" y="-35614"/>
                  <a:pt x="359068" y="2429"/>
                  <a:pt x="467056" y="0"/>
                </a:cubicBezTo>
                <a:cubicBezTo>
                  <a:pt x="575044" y="-2429"/>
                  <a:pt x="594447" y="11232"/>
                  <a:pt x="670645" y="0"/>
                </a:cubicBezTo>
                <a:cubicBezTo>
                  <a:pt x="746843" y="-11232"/>
                  <a:pt x="1217081" y="78223"/>
                  <a:pt x="1532903" y="0"/>
                </a:cubicBezTo>
                <a:cubicBezTo>
                  <a:pt x="1848725" y="-78223"/>
                  <a:pt x="1799380" y="40913"/>
                  <a:pt x="1999960" y="0"/>
                </a:cubicBezTo>
                <a:cubicBezTo>
                  <a:pt x="2200540" y="-40913"/>
                  <a:pt x="2292364" y="47838"/>
                  <a:pt x="2467016" y="0"/>
                </a:cubicBezTo>
                <a:cubicBezTo>
                  <a:pt x="2641668" y="-47838"/>
                  <a:pt x="2913391" y="51320"/>
                  <a:pt x="3329274" y="0"/>
                </a:cubicBezTo>
                <a:cubicBezTo>
                  <a:pt x="3745157" y="-51320"/>
                  <a:pt x="3594270" y="24843"/>
                  <a:pt x="3664597" y="0"/>
                </a:cubicBezTo>
                <a:cubicBezTo>
                  <a:pt x="3734924" y="-24843"/>
                  <a:pt x="4132066" y="28685"/>
                  <a:pt x="4526855" y="0"/>
                </a:cubicBezTo>
                <a:cubicBezTo>
                  <a:pt x="4921644" y="-28685"/>
                  <a:pt x="5123865" y="103255"/>
                  <a:pt x="5389113" y="0"/>
                </a:cubicBezTo>
                <a:cubicBezTo>
                  <a:pt x="5654361" y="-103255"/>
                  <a:pt x="5863609" y="21677"/>
                  <a:pt x="5987904" y="0"/>
                </a:cubicBezTo>
                <a:cubicBezTo>
                  <a:pt x="6112199" y="-21677"/>
                  <a:pt x="6627681" y="23763"/>
                  <a:pt x="6850162" y="0"/>
                </a:cubicBezTo>
                <a:cubicBezTo>
                  <a:pt x="7072643" y="-23763"/>
                  <a:pt x="7112977" y="19091"/>
                  <a:pt x="7317218" y="0"/>
                </a:cubicBezTo>
                <a:cubicBezTo>
                  <a:pt x="7521459" y="-19091"/>
                  <a:pt x="7674988" y="38565"/>
                  <a:pt x="7784275" y="0"/>
                </a:cubicBezTo>
                <a:cubicBezTo>
                  <a:pt x="7893562" y="-38565"/>
                  <a:pt x="8177802" y="39545"/>
                  <a:pt x="8514799" y="0"/>
                </a:cubicBezTo>
                <a:cubicBezTo>
                  <a:pt x="8851796" y="-39545"/>
                  <a:pt x="8801586" y="55335"/>
                  <a:pt x="8981855" y="0"/>
                </a:cubicBezTo>
                <a:cubicBezTo>
                  <a:pt x="9162124" y="-55335"/>
                  <a:pt x="9570578" y="75156"/>
                  <a:pt x="9844114" y="0"/>
                </a:cubicBezTo>
                <a:cubicBezTo>
                  <a:pt x="10117650" y="-75156"/>
                  <a:pt x="10321600" y="15495"/>
                  <a:pt x="10706372" y="0"/>
                </a:cubicBezTo>
                <a:cubicBezTo>
                  <a:pt x="11091144" y="-15495"/>
                  <a:pt x="11136562" y="66808"/>
                  <a:pt x="11305162" y="0"/>
                </a:cubicBezTo>
                <a:cubicBezTo>
                  <a:pt x="11473762" y="-66808"/>
                  <a:pt x="11599048" y="2110"/>
                  <a:pt x="11772219" y="0"/>
                </a:cubicBezTo>
                <a:cubicBezTo>
                  <a:pt x="11945390" y="-2110"/>
                  <a:pt x="11875651" y="15337"/>
                  <a:pt x="11975807" y="0"/>
                </a:cubicBezTo>
                <a:cubicBezTo>
                  <a:pt x="12075963" y="-15337"/>
                  <a:pt x="12206023" y="34410"/>
                  <a:pt x="12311130" y="0"/>
                </a:cubicBezTo>
                <a:cubicBezTo>
                  <a:pt x="12416237" y="-34410"/>
                  <a:pt x="12503940" y="13342"/>
                  <a:pt x="12646452" y="0"/>
                </a:cubicBezTo>
                <a:cubicBezTo>
                  <a:pt x="12788964" y="-13342"/>
                  <a:pt x="13053100" y="38480"/>
                  <a:pt x="13173388" y="0"/>
                </a:cubicBezTo>
                <a:cubicBezTo>
                  <a:pt x="13201686" y="272983"/>
                  <a:pt x="13146175" y="350498"/>
                  <a:pt x="13173388" y="595325"/>
                </a:cubicBezTo>
                <a:cubicBezTo>
                  <a:pt x="13200601" y="840153"/>
                  <a:pt x="13134486" y="962671"/>
                  <a:pt x="13173388" y="1173802"/>
                </a:cubicBezTo>
                <a:cubicBezTo>
                  <a:pt x="13212290" y="1384933"/>
                  <a:pt x="13135745" y="1563540"/>
                  <a:pt x="13173388" y="1684883"/>
                </a:cubicBezTo>
                <a:cubicBezTo>
                  <a:pt x="13037912" y="1686441"/>
                  <a:pt x="12758836" y="1663479"/>
                  <a:pt x="12574598" y="1684883"/>
                </a:cubicBezTo>
                <a:cubicBezTo>
                  <a:pt x="12390360" y="1706287"/>
                  <a:pt x="12356426" y="1679966"/>
                  <a:pt x="12239275" y="1684883"/>
                </a:cubicBezTo>
                <a:cubicBezTo>
                  <a:pt x="12122124" y="1689800"/>
                  <a:pt x="11665846" y="1681378"/>
                  <a:pt x="11508751" y="1684883"/>
                </a:cubicBezTo>
                <a:cubicBezTo>
                  <a:pt x="11351656" y="1688388"/>
                  <a:pt x="11252930" y="1660643"/>
                  <a:pt x="11173428" y="1684883"/>
                </a:cubicBezTo>
                <a:cubicBezTo>
                  <a:pt x="11093926" y="1709123"/>
                  <a:pt x="10715122" y="1623400"/>
                  <a:pt x="10442904" y="1684883"/>
                </a:cubicBezTo>
                <a:cubicBezTo>
                  <a:pt x="10170686" y="1746366"/>
                  <a:pt x="10322856" y="1665434"/>
                  <a:pt x="10239315" y="1684883"/>
                </a:cubicBezTo>
                <a:cubicBezTo>
                  <a:pt x="10155774" y="1704332"/>
                  <a:pt x="9772883" y="1621154"/>
                  <a:pt x="9508791" y="1684883"/>
                </a:cubicBezTo>
                <a:cubicBezTo>
                  <a:pt x="9244699" y="1748612"/>
                  <a:pt x="9244144" y="1675376"/>
                  <a:pt x="9173468" y="1684883"/>
                </a:cubicBezTo>
                <a:cubicBezTo>
                  <a:pt x="9102792" y="1694390"/>
                  <a:pt x="9067993" y="1669124"/>
                  <a:pt x="8969880" y="1684883"/>
                </a:cubicBezTo>
                <a:cubicBezTo>
                  <a:pt x="8871767" y="1700642"/>
                  <a:pt x="8738808" y="1669708"/>
                  <a:pt x="8634557" y="1684883"/>
                </a:cubicBezTo>
                <a:cubicBezTo>
                  <a:pt x="8530306" y="1700058"/>
                  <a:pt x="8225567" y="1666191"/>
                  <a:pt x="7904033" y="1684883"/>
                </a:cubicBezTo>
                <a:cubicBezTo>
                  <a:pt x="7582499" y="1703575"/>
                  <a:pt x="7685081" y="1680096"/>
                  <a:pt x="7568710" y="1684883"/>
                </a:cubicBezTo>
                <a:cubicBezTo>
                  <a:pt x="7452339" y="1689670"/>
                  <a:pt x="7466714" y="1671958"/>
                  <a:pt x="7365121" y="1684883"/>
                </a:cubicBezTo>
                <a:cubicBezTo>
                  <a:pt x="7263528" y="1697808"/>
                  <a:pt x="7121961" y="1675221"/>
                  <a:pt x="7029799" y="1684883"/>
                </a:cubicBezTo>
                <a:cubicBezTo>
                  <a:pt x="6937637" y="1694545"/>
                  <a:pt x="6773932" y="1647889"/>
                  <a:pt x="6562742" y="1684883"/>
                </a:cubicBezTo>
                <a:cubicBezTo>
                  <a:pt x="6351552" y="1721877"/>
                  <a:pt x="6242585" y="1642182"/>
                  <a:pt x="5963952" y="1684883"/>
                </a:cubicBezTo>
                <a:cubicBezTo>
                  <a:pt x="5685319" y="1727584"/>
                  <a:pt x="5751364" y="1682879"/>
                  <a:pt x="5628629" y="1684883"/>
                </a:cubicBezTo>
                <a:cubicBezTo>
                  <a:pt x="5505894" y="1686887"/>
                  <a:pt x="5162327" y="1639992"/>
                  <a:pt x="4766371" y="1684883"/>
                </a:cubicBezTo>
                <a:cubicBezTo>
                  <a:pt x="4370415" y="1729774"/>
                  <a:pt x="4327455" y="1651965"/>
                  <a:pt x="4167581" y="1684883"/>
                </a:cubicBezTo>
                <a:cubicBezTo>
                  <a:pt x="4007707" y="1717801"/>
                  <a:pt x="3683845" y="1591908"/>
                  <a:pt x="3305323" y="1684883"/>
                </a:cubicBezTo>
                <a:cubicBezTo>
                  <a:pt x="2926801" y="1777858"/>
                  <a:pt x="2936697" y="1661133"/>
                  <a:pt x="2574799" y="1684883"/>
                </a:cubicBezTo>
                <a:cubicBezTo>
                  <a:pt x="2212901" y="1708633"/>
                  <a:pt x="2287604" y="1679993"/>
                  <a:pt x="2107742" y="1684883"/>
                </a:cubicBezTo>
                <a:cubicBezTo>
                  <a:pt x="1927880" y="1689773"/>
                  <a:pt x="1608465" y="1672907"/>
                  <a:pt x="1377218" y="1684883"/>
                </a:cubicBezTo>
                <a:cubicBezTo>
                  <a:pt x="1145971" y="1696859"/>
                  <a:pt x="1169148" y="1660017"/>
                  <a:pt x="1041895" y="1684883"/>
                </a:cubicBezTo>
                <a:cubicBezTo>
                  <a:pt x="914642" y="1709749"/>
                  <a:pt x="339386" y="1630092"/>
                  <a:pt x="0" y="1684883"/>
                </a:cubicBezTo>
                <a:cubicBezTo>
                  <a:pt x="-5211" y="1522566"/>
                  <a:pt x="46526" y="1353835"/>
                  <a:pt x="0" y="1173802"/>
                </a:cubicBezTo>
                <a:cubicBezTo>
                  <a:pt x="-46526" y="993769"/>
                  <a:pt x="28197" y="826743"/>
                  <a:pt x="0" y="578476"/>
                </a:cubicBezTo>
                <a:cubicBezTo>
                  <a:pt x="-28197" y="330209"/>
                  <a:pt x="54539" y="255143"/>
                  <a:pt x="0" y="0"/>
                </a:cubicBezTo>
                <a:close/>
              </a:path>
            </a:pathLst>
          </a:custGeom>
          <a:solidFill>
            <a:srgbClr val="FF0000"/>
          </a:solidFill>
          <a:ln w="31750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a:extLst>
              <a:ext uri="{FF2B5EF4-FFF2-40B4-BE49-F238E27FC236}">
                <a16:creationId xmlns:a16="http://schemas.microsoft.com/office/drawing/2014/main" id="{63410567-62E7-82D2-87F5-6FDD7E8CF22D}"/>
              </a:ext>
            </a:extLst>
          </p:cNvPr>
          <p:cNvSpPr/>
          <p:nvPr/>
        </p:nvSpPr>
        <p:spPr>
          <a:xfrm>
            <a:off x="838201" y="739846"/>
            <a:ext cx="10783186" cy="5406887"/>
          </a:xfrm>
          <a:custGeom>
            <a:avLst/>
            <a:gdLst>
              <a:gd name="connsiteX0" fmla="*/ 0 w 10783186"/>
              <a:gd name="connsiteY0" fmla="*/ 0 h 5406887"/>
              <a:gd name="connsiteX1" fmla="*/ 0 w 10783186"/>
              <a:gd name="connsiteY1" fmla="*/ 0 h 5406887"/>
              <a:gd name="connsiteX2" fmla="*/ 10783186 w 10783186"/>
              <a:gd name="connsiteY2" fmla="*/ 0 h 5406887"/>
              <a:gd name="connsiteX3" fmla="*/ 10783186 w 10783186"/>
              <a:gd name="connsiteY3" fmla="*/ 0 h 5406887"/>
              <a:gd name="connsiteX4" fmla="*/ 10783186 w 10783186"/>
              <a:gd name="connsiteY4" fmla="*/ 5406887 h 5406887"/>
              <a:gd name="connsiteX5" fmla="*/ 10783186 w 10783186"/>
              <a:gd name="connsiteY5" fmla="*/ 5406887 h 5406887"/>
              <a:gd name="connsiteX6" fmla="*/ 0 w 10783186"/>
              <a:gd name="connsiteY6" fmla="*/ 5406887 h 5406887"/>
              <a:gd name="connsiteX7" fmla="*/ 0 w 10783186"/>
              <a:gd name="connsiteY7" fmla="*/ 5406887 h 5406887"/>
              <a:gd name="connsiteX8" fmla="*/ 0 w 10783186"/>
              <a:gd name="connsiteY8" fmla="*/ 0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83186" h="5406887" fill="none" extrusionOk="0">
                <a:moveTo>
                  <a:pt x="0" y="0"/>
                </a:moveTo>
                <a:lnTo>
                  <a:pt x="0" y="0"/>
                </a:lnTo>
                <a:cubicBezTo>
                  <a:pt x="2944216" y="-49533"/>
                  <a:pt x="7949449" y="-14809"/>
                  <a:pt x="10783186" y="0"/>
                </a:cubicBezTo>
                <a:lnTo>
                  <a:pt x="10783186" y="0"/>
                </a:lnTo>
                <a:cubicBezTo>
                  <a:pt x="10870825" y="1554188"/>
                  <a:pt x="10710507" y="2710581"/>
                  <a:pt x="10783186" y="5406887"/>
                </a:cubicBezTo>
                <a:lnTo>
                  <a:pt x="10783186" y="5406887"/>
                </a:lnTo>
                <a:cubicBezTo>
                  <a:pt x="9151236" y="5358656"/>
                  <a:pt x="3266542" y="5491342"/>
                  <a:pt x="0" y="5406887"/>
                </a:cubicBezTo>
                <a:lnTo>
                  <a:pt x="0" y="5406887"/>
                </a:lnTo>
                <a:cubicBezTo>
                  <a:pt x="-38581" y="3395189"/>
                  <a:pt x="63341" y="2669116"/>
                  <a:pt x="0" y="0"/>
                </a:cubicBezTo>
                <a:close/>
              </a:path>
              <a:path w="10783186" h="5406887" stroke="0" extrusionOk="0">
                <a:moveTo>
                  <a:pt x="0" y="0"/>
                </a:moveTo>
                <a:lnTo>
                  <a:pt x="0" y="0"/>
                </a:lnTo>
                <a:cubicBezTo>
                  <a:pt x="3149737" y="118645"/>
                  <a:pt x="9120593" y="116012"/>
                  <a:pt x="10783186" y="0"/>
                </a:cubicBezTo>
                <a:lnTo>
                  <a:pt x="10783186" y="0"/>
                </a:lnTo>
                <a:cubicBezTo>
                  <a:pt x="10650304" y="736294"/>
                  <a:pt x="10868137" y="4851158"/>
                  <a:pt x="10783186" y="5406887"/>
                </a:cubicBezTo>
                <a:lnTo>
                  <a:pt x="10783186" y="5406887"/>
                </a:lnTo>
                <a:cubicBezTo>
                  <a:pt x="6577064" y="5541487"/>
                  <a:pt x="4978912" y="5249691"/>
                  <a:pt x="0" y="5406887"/>
                </a:cubicBezTo>
                <a:lnTo>
                  <a:pt x="0" y="5406887"/>
                </a:lnTo>
                <a:cubicBezTo>
                  <a:pt x="-20187" y="3090293"/>
                  <a:pt x="-152480" y="1459664"/>
                  <a:pt x="0" y="0"/>
                </a:cubicBezTo>
                <a:close/>
              </a:path>
            </a:pathLst>
          </a:custGeom>
          <a:pattFill prst="pct90">
            <a:fgClr>
              <a:schemeClr val="bg1"/>
            </a:fgClr>
            <a:bgClr>
              <a:schemeClr val="tx1"/>
            </a:bgClr>
          </a:pattFill>
          <a:ln w="254000">
            <a:solidFill>
              <a:schemeClr val="bg1"/>
            </a:solidFill>
            <a:extLst>
              <a:ext uri="{C807C97D-BFC1-408E-A445-0C87EB9F89A2}">
                <ask:lineSketchStyleProps xmlns:ask="http://schemas.microsoft.com/office/drawing/2018/sketchyshapes" sd="1219033472">
                  <a:prstGeom prst="roundRect">
                    <a:avLst>
                      <a:gd name="adj" fmla="val 0"/>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315DC132-972A-A4F7-E4FA-D49D58724ACD}"/>
              </a:ext>
            </a:extLst>
          </p:cNvPr>
          <p:cNvSpPr txBox="1">
            <a:spLocks/>
          </p:cNvSpPr>
          <p:nvPr/>
        </p:nvSpPr>
        <p:spPr>
          <a:xfrm>
            <a:off x="3903183" y="1019384"/>
            <a:ext cx="3741729" cy="61518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latin typeface="Gotham Condensed Ultra" pitchFamily="2" charset="0"/>
              </a:rPr>
              <a:t>PLANNING PHASE</a:t>
            </a:r>
          </a:p>
          <a:p>
            <a:pPr lvl="1">
              <a:buBlip>
                <a:blip r:embed="rId2"/>
              </a:buBlip>
            </a:pPr>
            <a:endParaRPr lang="en-US" dirty="0">
              <a:latin typeface="Gotham Medium" pitchFamily="2" charset="0"/>
              <a:cs typeface="Gotham Medium" pitchFamily="2" charset="0"/>
            </a:endParaRPr>
          </a:p>
          <a:p>
            <a:endParaRPr lang="en-US" dirty="0"/>
          </a:p>
        </p:txBody>
      </p:sp>
      <p:pic>
        <p:nvPicPr>
          <p:cNvPr id="68" name="Picture 67" descr="A tall building with cranes&#10;&#10;Description automatically generated">
            <a:extLst>
              <a:ext uri="{FF2B5EF4-FFF2-40B4-BE49-F238E27FC236}">
                <a16:creationId xmlns:a16="http://schemas.microsoft.com/office/drawing/2014/main" id="{CEC1227F-6E49-9E48-7943-C436A916E3FC}"/>
              </a:ext>
            </a:extLst>
          </p:cNvPr>
          <p:cNvPicPr>
            <a:picLocks noChangeAspect="1"/>
          </p:cNvPicPr>
          <p:nvPr/>
        </p:nvPicPr>
        <p:blipFill>
          <a:blip r:embed="rId3"/>
          <a:srcRect l="7895" r="8132"/>
          <a:stretch/>
        </p:blipFill>
        <p:spPr>
          <a:xfrm>
            <a:off x="393577" y="545381"/>
            <a:ext cx="3274862" cy="5699866"/>
          </a:xfrm>
          <a:custGeom>
            <a:avLst/>
            <a:gdLst>
              <a:gd name="connsiteX0" fmla="*/ 0 w 3274862"/>
              <a:gd name="connsiteY0" fmla="*/ 0 h 5699866"/>
              <a:gd name="connsiteX1" fmla="*/ 578559 w 3274862"/>
              <a:gd name="connsiteY1" fmla="*/ 0 h 5699866"/>
              <a:gd name="connsiteX2" fmla="*/ 1189867 w 3274862"/>
              <a:gd name="connsiteY2" fmla="*/ 0 h 5699866"/>
              <a:gd name="connsiteX3" fmla="*/ 1670180 w 3274862"/>
              <a:gd name="connsiteY3" fmla="*/ 0 h 5699866"/>
              <a:gd name="connsiteX4" fmla="*/ 2248739 w 3274862"/>
              <a:gd name="connsiteY4" fmla="*/ 0 h 5699866"/>
              <a:gd name="connsiteX5" fmla="*/ 2729052 w 3274862"/>
              <a:gd name="connsiteY5" fmla="*/ 0 h 5699866"/>
              <a:gd name="connsiteX6" fmla="*/ 3274862 w 3274862"/>
              <a:gd name="connsiteY6" fmla="*/ 0 h 5699866"/>
              <a:gd name="connsiteX7" fmla="*/ 3274862 w 3274862"/>
              <a:gd name="connsiteY7" fmla="*/ 626985 h 5699866"/>
              <a:gd name="connsiteX8" fmla="*/ 3274862 w 3274862"/>
              <a:gd name="connsiteY8" fmla="*/ 1082975 h 5699866"/>
              <a:gd name="connsiteX9" fmla="*/ 3274862 w 3274862"/>
              <a:gd name="connsiteY9" fmla="*/ 1766958 h 5699866"/>
              <a:gd name="connsiteX10" fmla="*/ 3274862 w 3274862"/>
              <a:gd name="connsiteY10" fmla="*/ 2336945 h 5699866"/>
              <a:gd name="connsiteX11" fmla="*/ 3274862 w 3274862"/>
              <a:gd name="connsiteY11" fmla="*/ 3020929 h 5699866"/>
              <a:gd name="connsiteX12" fmla="*/ 3274862 w 3274862"/>
              <a:gd name="connsiteY12" fmla="*/ 3647914 h 5699866"/>
              <a:gd name="connsiteX13" fmla="*/ 3274862 w 3274862"/>
              <a:gd name="connsiteY13" fmla="*/ 4160902 h 5699866"/>
              <a:gd name="connsiteX14" fmla="*/ 3274862 w 3274862"/>
              <a:gd name="connsiteY14" fmla="*/ 4787887 h 5699866"/>
              <a:gd name="connsiteX15" fmla="*/ 3274862 w 3274862"/>
              <a:gd name="connsiteY15" fmla="*/ 5699866 h 5699866"/>
              <a:gd name="connsiteX16" fmla="*/ 2729052 w 3274862"/>
              <a:gd name="connsiteY16" fmla="*/ 5699866 h 5699866"/>
              <a:gd name="connsiteX17" fmla="*/ 2117744 w 3274862"/>
              <a:gd name="connsiteY17" fmla="*/ 5699866 h 5699866"/>
              <a:gd name="connsiteX18" fmla="*/ 1506437 w 3274862"/>
              <a:gd name="connsiteY18" fmla="*/ 5699866 h 5699866"/>
              <a:gd name="connsiteX19" fmla="*/ 927878 w 3274862"/>
              <a:gd name="connsiteY19" fmla="*/ 5699866 h 5699866"/>
              <a:gd name="connsiteX20" fmla="*/ 0 w 3274862"/>
              <a:gd name="connsiteY20" fmla="*/ 5699866 h 5699866"/>
              <a:gd name="connsiteX21" fmla="*/ 0 w 3274862"/>
              <a:gd name="connsiteY21" fmla="*/ 5072881 h 5699866"/>
              <a:gd name="connsiteX22" fmla="*/ 0 w 3274862"/>
              <a:gd name="connsiteY22" fmla="*/ 4502894 h 5699866"/>
              <a:gd name="connsiteX23" fmla="*/ 0 w 3274862"/>
              <a:gd name="connsiteY23" fmla="*/ 3932908 h 5699866"/>
              <a:gd name="connsiteX24" fmla="*/ 0 w 3274862"/>
              <a:gd name="connsiteY24" fmla="*/ 3362921 h 5699866"/>
              <a:gd name="connsiteX25" fmla="*/ 0 w 3274862"/>
              <a:gd name="connsiteY25" fmla="*/ 2963930 h 5699866"/>
              <a:gd name="connsiteX26" fmla="*/ 0 w 3274862"/>
              <a:gd name="connsiteY26" fmla="*/ 2336945 h 5699866"/>
              <a:gd name="connsiteX27" fmla="*/ 0 w 3274862"/>
              <a:gd name="connsiteY27" fmla="*/ 1937954 h 5699866"/>
              <a:gd name="connsiteX28" fmla="*/ 0 w 3274862"/>
              <a:gd name="connsiteY28" fmla="*/ 1367968 h 5699866"/>
              <a:gd name="connsiteX29" fmla="*/ 0 w 3274862"/>
              <a:gd name="connsiteY29" fmla="*/ 683984 h 5699866"/>
              <a:gd name="connsiteX30" fmla="*/ 0 w 3274862"/>
              <a:gd name="connsiteY30" fmla="*/ 0 h 569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274862" h="5699866" fill="none" extrusionOk="0">
                <a:moveTo>
                  <a:pt x="0" y="0"/>
                </a:moveTo>
                <a:cubicBezTo>
                  <a:pt x="124667" y="-40608"/>
                  <a:pt x="443491" y="56115"/>
                  <a:pt x="578559" y="0"/>
                </a:cubicBezTo>
                <a:cubicBezTo>
                  <a:pt x="713627" y="-56115"/>
                  <a:pt x="949382" y="64439"/>
                  <a:pt x="1189867" y="0"/>
                </a:cubicBezTo>
                <a:cubicBezTo>
                  <a:pt x="1430352" y="-64439"/>
                  <a:pt x="1541371" y="52204"/>
                  <a:pt x="1670180" y="0"/>
                </a:cubicBezTo>
                <a:cubicBezTo>
                  <a:pt x="1798989" y="-52204"/>
                  <a:pt x="2112710" y="4108"/>
                  <a:pt x="2248739" y="0"/>
                </a:cubicBezTo>
                <a:cubicBezTo>
                  <a:pt x="2384768" y="-4108"/>
                  <a:pt x="2562388" y="14324"/>
                  <a:pt x="2729052" y="0"/>
                </a:cubicBezTo>
                <a:cubicBezTo>
                  <a:pt x="2895716" y="-14324"/>
                  <a:pt x="3058215" y="8348"/>
                  <a:pt x="3274862" y="0"/>
                </a:cubicBezTo>
                <a:cubicBezTo>
                  <a:pt x="3332063" y="267471"/>
                  <a:pt x="3206406" y="490761"/>
                  <a:pt x="3274862" y="626985"/>
                </a:cubicBezTo>
                <a:cubicBezTo>
                  <a:pt x="3343318" y="763209"/>
                  <a:pt x="3252502" y="856188"/>
                  <a:pt x="3274862" y="1082975"/>
                </a:cubicBezTo>
                <a:cubicBezTo>
                  <a:pt x="3297222" y="1309762"/>
                  <a:pt x="3244584" y="1517770"/>
                  <a:pt x="3274862" y="1766958"/>
                </a:cubicBezTo>
                <a:cubicBezTo>
                  <a:pt x="3305140" y="2016146"/>
                  <a:pt x="3217490" y="2084352"/>
                  <a:pt x="3274862" y="2336945"/>
                </a:cubicBezTo>
                <a:cubicBezTo>
                  <a:pt x="3332234" y="2589538"/>
                  <a:pt x="3211577" y="2795244"/>
                  <a:pt x="3274862" y="3020929"/>
                </a:cubicBezTo>
                <a:cubicBezTo>
                  <a:pt x="3338147" y="3246614"/>
                  <a:pt x="3242790" y="3354639"/>
                  <a:pt x="3274862" y="3647914"/>
                </a:cubicBezTo>
                <a:cubicBezTo>
                  <a:pt x="3306934" y="3941189"/>
                  <a:pt x="3257522" y="3996517"/>
                  <a:pt x="3274862" y="4160902"/>
                </a:cubicBezTo>
                <a:cubicBezTo>
                  <a:pt x="3292202" y="4325287"/>
                  <a:pt x="3271595" y="4573738"/>
                  <a:pt x="3274862" y="4787887"/>
                </a:cubicBezTo>
                <a:cubicBezTo>
                  <a:pt x="3278129" y="5002036"/>
                  <a:pt x="3204076" y="5257025"/>
                  <a:pt x="3274862" y="5699866"/>
                </a:cubicBezTo>
                <a:cubicBezTo>
                  <a:pt x="3093613" y="5711953"/>
                  <a:pt x="2932861" y="5671519"/>
                  <a:pt x="2729052" y="5699866"/>
                </a:cubicBezTo>
                <a:cubicBezTo>
                  <a:pt x="2525243" y="5728213"/>
                  <a:pt x="2419724" y="5661185"/>
                  <a:pt x="2117744" y="5699866"/>
                </a:cubicBezTo>
                <a:cubicBezTo>
                  <a:pt x="1815764" y="5738547"/>
                  <a:pt x="1805442" y="5666626"/>
                  <a:pt x="1506437" y="5699866"/>
                </a:cubicBezTo>
                <a:cubicBezTo>
                  <a:pt x="1207432" y="5733106"/>
                  <a:pt x="1175561" y="5668905"/>
                  <a:pt x="927878" y="5699866"/>
                </a:cubicBezTo>
                <a:cubicBezTo>
                  <a:pt x="680195" y="5730827"/>
                  <a:pt x="360433" y="5676936"/>
                  <a:pt x="0" y="5699866"/>
                </a:cubicBezTo>
                <a:cubicBezTo>
                  <a:pt x="-3964" y="5455044"/>
                  <a:pt x="31" y="5285173"/>
                  <a:pt x="0" y="5072881"/>
                </a:cubicBezTo>
                <a:cubicBezTo>
                  <a:pt x="-31" y="4860589"/>
                  <a:pt x="60814" y="4727775"/>
                  <a:pt x="0" y="4502894"/>
                </a:cubicBezTo>
                <a:cubicBezTo>
                  <a:pt x="-60814" y="4278013"/>
                  <a:pt x="27860" y="4164527"/>
                  <a:pt x="0" y="3932908"/>
                </a:cubicBezTo>
                <a:cubicBezTo>
                  <a:pt x="-27860" y="3701289"/>
                  <a:pt x="43418" y="3541569"/>
                  <a:pt x="0" y="3362921"/>
                </a:cubicBezTo>
                <a:cubicBezTo>
                  <a:pt x="-43418" y="3184273"/>
                  <a:pt x="39105" y="3163044"/>
                  <a:pt x="0" y="2963930"/>
                </a:cubicBezTo>
                <a:cubicBezTo>
                  <a:pt x="-39105" y="2764816"/>
                  <a:pt x="38630" y="2601706"/>
                  <a:pt x="0" y="2336945"/>
                </a:cubicBezTo>
                <a:cubicBezTo>
                  <a:pt x="-38630" y="2072185"/>
                  <a:pt x="45420" y="2118467"/>
                  <a:pt x="0" y="1937954"/>
                </a:cubicBezTo>
                <a:cubicBezTo>
                  <a:pt x="-45420" y="1757441"/>
                  <a:pt x="9092" y="1626854"/>
                  <a:pt x="0" y="1367968"/>
                </a:cubicBezTo>
                <a:cubicBezTo>
                  <a:pt x="-9092" y="1109082"/>
                  <a:pt x="62061" y="885187"/>
                  <a:pt x="0" y="683984"/>
                </a:cubicBezTo>
                <a:cubicBezTo>
                  <a:pt x="-62061" y="482781"/>
                  <a:pt x="71322" y="189053"/>
                  <a:pt x="0" y="0"/>
                </a:cubicBezTo>
                <a:close/>
              </a:path>
              <a:path w="3274862" h="5699866" stroke="0" extrusionOk="0">
                <a:moveTo>
                  <a:pt x="0" y="0"/>
                </a:moveTo>
                <a:cubicBezTo>
                  <a:pt x="178980" y="-42289"/>
                  <a:pt x="291869" y="18276"/>
                  <a:pt x="513062" y="0"/>
                </a:cubicBezTo>
                <a:cubicBezTo>
                  <a:pt x="734255" y="-18276"/>
                  <a:pt x="867359" y="49900"/>
                  <a:pt x="960626" y="0"/>
                </a:cubicBezTo>
                <a:cubicBezTo>
                  <a:pt x="1053893" y="-49900"/>
                  <a:pt x="1380364" y="312"/>
                  <a:pt x="1571934" y="0"/>
                </a:cubicBezTo>
                <a:cubicBezTo>
                  <a:pt x="1763504" y="-312"/>
                  <a:pt x="1906154" y="38667"/>
                  <a:pt x="2084995" y="0"/>
                </a:cubicBezTo>
                <a:cubicBezTo>
                  <a:pt x="2263836" y="-38667"/>
                  <a:pt x="2462500" y="46538"/>
                  <a:pt x="2598057" y="0"/>
                </a:cubicBezTo>
                <a:cubicBezTo>
                  <a:pt x="2733614" y="-46538"/>
                  <a:pt x="2965543" y="21627"/>
                  <a:pt x="3274862" y="0"/>
                </a:cubicBezTo>
                <a:cubicBezTo>
                  <a:pt x="3281420" y="154678"/>
                  <a:pt x="3272198" y="314735"/>
                  <a:pt x="3274862" y="455989"/>
                </a:cubicBezTo>
                <a:cubicBezTo>
                  <a:pt x="3277526" y="597243"/>
                  <a:pt x="3236514" y="895628"/>
                  <a:pt x="3274862" y="1025976"/>
                </a:cubicBezTo>
                <a:cubicBezTo>
                  <a:pt x="3313210" y="1156324"/>
                  <a:pt x="3269293" y="1282907"/>
                  <a:pt x="3274862" y="1481965"/>
                </a:cubicBezTo>
                <a:cubicBezTo>
                  <a:pt x="3280431" y="1681023"/>
                  <a:pt x="3237742" y="1815371"/>
                  <a:pt x="3274862" y="1937954"/>
                </a:cubicBezTo>
                <a:cubicBezTo>
                  <a:pt x="3311982" y="2060537"/>
                  <a:pt x="3245246" y="2235970"/>
                  <a:pt x="3274862" y="2507941"/>
                </a:cubicBezTo>
                <a:cubicBezTo>
                  <a:pt x="3304478" y="2779912"/>
                  <a:pt x="3253383" y="2879264"/>
                  <a:pt x="3274862" y="3134926"/>
                </a:cubicBezTo>
                <a:cubicBezTo>
                  <a:pt x="3296341" y="3390588"/>
                  <a:pt x="3227044" y="3357372"/>
                  <a:pt x="3274862" y="3533917"/>
                </a:cubicBezTo>
                <a:cubicBezTo>
                  <a:pt x="3322680" y="3710462"/>
                  <a:pt x="3272600" y="3912337"/>
                  <a:pt x="3274862" y="4103904"/>
                </a:cubicBezTo>
                <a:cubicBezTo>
                  <a:pt x="3277124" y="4295471"/>
                  <a:pt x="3208292" y="4493866"/>
                  <a:pt x="3274862" y="4673890"/>
                </a:cubicBezTo>
                <a:cubicBezTo>
                  <a:pt x="3341432" y="4853914"/>
                  <a:pt x="3178043" y="5494097"/>
                  <a:pt x="3274862" y="5699866"/>
                </a:cubicBezTo>
                <a:cubicBezTo>
                  <a:pt x="2985975" y="5749602"/>
                  <a:pt x="2882232" y="5637506"/>
                  <a:pt x="2696303" y="5699866"/>
                </a:cubicBezTo>
                <a:cubicBezTo>
                  <a:pt x="2510374" y="5762226"/>
                  <a:pt x="2357454" y="5691626"/>
                  <a:pt x="2150493" y="5699866"/>
                </a:cubicBezTo>
                <a:cubicBezTo>
                  <a:pt x="1943532" y="5708106"/>
                  <a:pt x="1862551" y="5656909"/>
                  <a:pt x="1702928" y="5699866"/>
                </a:cubicBezTo>
                <a:cubicBezTo>
                  <a:pt x="1543306" y="5742823"/>
                  <a:pt x="1361701" y="5678048"/>
                  <a:pt x="1222615" y="5699866"/>
                </a:cubicBezTo>
                <a:cubicBezTo>
                  <a:pt x="1083529" y="5721684"/>
                  <a:pt x="751434" y="5633103"/>
                  <a:pt x="611308" y="5699866"/>
                </a:cubicBezTo>
                <a:cubicBezTo>
                  <a:pt x="471182" y="5766629"/>
                  <a:pt x="203908" y="5661780"/>
                  <a:pt x="0" y="5699866"/>
                </a:cubicBezTo>
                <a:cubicBezTo>
                  <a:pt x="-29303" y="5551899"/>
                  <a:pt x="36635" y="5342171"/>
                  <a:pt x="0" y="5243877"/>
                </a:cubicBezTo>
                <a:cubicBezTo>
                  <a:pt x="-36635" y="5145583"/>
                  <a:pt x="11039" y="4838179"/>
                  <a:pt x="0" y="4730889"/>
                </a:cubicBezTo>
                <a:cubicBezTo>
                  <a:pt x="-11039" y="4623599"/>
                  <a:pt x="9975" y="4438702"/>
                  <a:pt x="0" y="4331898"/>
                </a:cubicBezTo>
                <a:cubicBezTo>
                  <a:pt x="-9975" y="4225094"/>
                  <a:pt x="44440" y="4117948"/>
                  <a:pt x="0" y="3932908"/>
                </a:cubicBezTo>
                <a:cubicBezTo>
                  <a:pt x="-44440" y="3747868"/>
                  <a:pt x="7084" y="3492292"/>
                  <a:pt x="0" y="3305922"/>
                </a:cubicBezTo>
                <a:cubicBezTo>
                  <a:pt x="-7084" y="3119552"/>
                  <a:pt x="24083" y="2972712"/>
                  <a:pt x="0" y="2849933"/>
                </a:cubicBezTo>
                <a:cubicBezTo>
                  <a:pt x="-24083" y="2727154"/>
                  <a:pt x="12150" y="2405869"/>
                  <a:pt x="0" y="2165949"/>
                </a:cubicBezTo>
                <a:cubicBezTo>
                  <a:pt x="-12150" y="1926029"/>
                  <a:pt x="38912" y="1767842"/>
                  <a:pt x="0" y="1652961"/>
                </a:cubicBezTo>
                <a:cubicBezTo>
                  <a:pt x="-38912" y="1538080"/>
                  <a:pt x="11229" y="1439296"/>
                  <a:pt x="0" y="1253971"/>
                </a:cubicBezTo>
                <a:cubicBezTo>
                  <a:pt x="-11229" y="1068646"/>
                  <a:pt x="11034" y="900224"/>
                  <a:pt x="0" y="626985"/>
                </a:cubicBezTo>
                <a:cubicBezTo>
                  <a:pt x="-11034" y="353746"/>
                  <a:pt x="48684" y="246268"/>
                  <a:pt x="0" y="0"/>
                </a:cubicBezTo>
                <a:close/>
              </a:path>
            </a:pathLst>
          </a:custGeom>
          <a:ln w="254000" cmpd="thinThick">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a:effectLst>
            <a:outerShdw blurRad="50800" dist="38100" dir="8100000" algn="tr" rotWithShape="0">
              <a:prstClr val="black">
                <a:alpha val="40000"/>
              </a:prstClr>
            </a:outerShdw>
          </a:effectLst>
        </p:spPr>
      </p:pic>
      <p:grpSp>
        <p:nvGrpSpPr>
          <p:cNvPr id="46" name="Group 45">
            <a:extLst>
              <a:ext uri="{FF2B5EF4-FFF2-40B4-BE49-F238E27FC236}">
                <a16:creationId xmlns:a16="http://schemas.microsoft.com/office/drawing/2014/main" id="{E47C34FE-3A4B-B9E4-10C1-B56F67B2B930}"/>
              </a:ext>
            </a:extLst>
          </p:cNvPr>
          <p:cNvGrpSpPr/>
          <p:nvPr/>
        </p:nvGrpSpPr>
        <p:grpSpPr>
          <a:xfrm>
            <a:off x="6344215" y="2972649"/>
            <a:ext cx="1080000" cy="1080000"/>
            <a:chOff x="7718781" y="2624461"/>
            <a:chExt cx="1080000" cy="1080000"/>
          </a:xfrm>
        </p:grpSpPr>
        <p:sp>
          <p:nvSpPr>
            <p:cNvPr id="35" name="Hexagon 34">
              <a:extLst>
                <a:ext uri="{FF2B5EF4-FFF2-40B4-BE49-F238E27FC236}">
                  <a16:creationId xmlns:a16="http://schemas.microsoft.com/office/drawing/2014/main" id="{5BB4D91D-8596-A54A-D750-39DA0A7CF494}"/>
                </a:ext>
              </a:extLst>
            </p:cNvPr>
            <p:cNvSpPr/>
            <p:nvPr/>
          </p:nvSpPr>
          <p:spPr>
            <a:xfrm>
              <a:off x="7718781" y="2624461"/>
              <a:ext cx="1080000" cy="1080000"/>
            </a:xfrm>
            <a:prstGeom prst="hexagon">
              <a:avLst/>
            </a:prstGeom>
            <a:pattFill prst="pct90">
              <a:fgClr>
                <a:srgbClr val="92D05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9FF4E0C-237B-AF8F-A97D-8D8C5032C4C5}"/>
                </a:ext>
              </a:extLst>
            </p:cNvPr>
            <p:cNvSpPr txBox="1"/>
            <p:nvPr/>
          </p:nvSpPr>
          <p:spPr>
            <a:xfrm>
              <a:off x="7849533" y="3020355"/>
              <a:ext cx="888306" cy="307777"/>
            </a:xfrm>
            <a:prstGeom prst="rect">
              <a:avLst/>
            </a:prstGeom>
            <a:noFill/>
          </p:spPr>
          <p:txBody>
            <a:bodyPr wrap="square">
              <a:spAutoFit/>
            </a:bodyPr>
            <a:lstStyle/>
            <a:p>
              <a:r>
                <a:rPr lang="en-US" sz="1400" dirty="0">
                  <a:latin typeface="Gotham Medium" pitchFamily="2" charset="0"/>
                  <a:cs typeface="Gotham Medium" pitchFamily="2" charset="0"/>
                </a:rPr>
                <a:t>Metrics</a:t>
              </a:r>
            </a:p>
          </p:txBody>
        </p:sp>
      </p:grpSp>
      <p:grpSp>
        <p:nvGrpSpPr>
          <p:cNvPr id="40" name="Group 39">
            <a:extLst>
              <a:ext uri="{FF2B5EF4-FFF2-40B4-BE49-F238E27FC236}">
                <a16:creationId xmlns:a16="http://schemas.microsoft.com/office/drawing/2014/main" id="{75461D0B-78DA-60AA-D706-A02FD8735422}"/>
              </a:ext>
            </a:extLst>
          </p:cNvPr>
          <p:cNvGrpSpPr/>
          <p:nvPr/>
        </p:nvGrpSpPr>
        <p:grpSpPr>
          <a:xfrm>
            <a:off x="4503128" y="2976336"/>
            <a:ext cx="1080000" cy="1080000"/>
            <a:chOff x="5897094" y="2612711"/>
            <a:chExt cx="1080000" cy="1080000"/>
          </a:xfrm>
        </p:grpSpPr>
        <p:sp>
          <p:nvSpPr>
            <p:cNvPr id="30" name="Hexagon 29">
              <a:extLst>
                <a:ext uri="{FF2B5EF4-FFF2-40B4-BE49-F238E27FC236}">
                  <a16:creationId xmlns:a16="http://schemas.microsoft.com/office/drawing/2014/main" id="{192AAE7D-4B5E-3605-E847-E079EAC10D0D}"/>
                </a:ext>
              </a:extLst>
            </p:cNvPr>
            <p:cNvSpPr/>
            <p:nvPr/>
          </p:nvSpPr>
          <p:spPr>
            <a:xfrm>
              <a:off x="5897094" y="2612711"/>
              <a:ext cx="1080000" cy="1080000"/>
            </a:xfrm>
            <a:prstGeom prst="hexagon">
              <a:avLst/>
            </a:prstGeom>
            <a:pattFill prst="pct40">
              <a:fgClr>
                <a:srgbClr val="00B0F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389997CE-37AD-3025-77FA-170AA3D04B97}"/>
                </a:ext>
              </a:extLst>
            </p:cNvPr>
            <p:cNvSpPr txBox="1"/>
            <p:nvPr/>
          </p:nvSpPr>
          <p:spPr>
            <a:xfrm>
              <a:off x="5989313" y="2998822"/>
              <a:ext cx="969044" cy="307777"/>
            </a:xfrm>
            <a:prstGeom prst="rect">
              <a:avLst/>
            </a:prstGeom>
            <a:noFill/>
          </p:spPr>
          <p:txBody>
            <a:bodyPr wrap="square">
              <a:spAutoFit/>
            </a:bodyPr>
            <a:lstStyle/>
            <a:p>
              <a:r>
                <a:rPr lang="en-US" sz="1400" dirty="0">
                  <a:solidFill>
                    <a:schemeClr val="bg1"/>
                  </a:solidFill>
                  <a:latin typeface="Gotham Medium" pitchFamily="2" charset="0"/>
                  <a:cs typeface="Gotham Medium" pitchFamily="2" charset="0"/>
                </a:rPr>
                <a:t>Budgets</a:t>
              </a:r>
            </a:p>
          </p:txBody>
        </p:sp>
      </p:grpSp>
      <p:grpSp>
        <p:nvGrpSpPr>
          <p:cNvPr id="43" name="Group 42">
            <a:extLst>
              <a:ext uri="{FF2B5EF4-FFF2-40B4-BE49-F238E27FC236}">
                <a16:creationId xmlns:a16="http://schemas.microsoft.com/office/drawing/2014/main" id="{6B9935F8-EACA-A7BE-4BD2-E8B53554D99B}"/>
              </a:ext>
            </a:extLst>
          </p:cNvPr>
          <p:cNvGrpSpPr/>
          <p:nvPr/>
        </p:nvGrpSpPr>
        <p:grpSpPr>
          <a:xfrm>
            <a:off x="4513964" y="1780932"/>
            <a:ext cx="1204582" cy="1080000"/>
            <a:chOff x="4118726" y="2679340"/>
            <a:chExt cx="1204582" cy="1080000"/>
          </a:xfrm>
        </p:grpSpPr>
        <p:sp>
          <p:nvSpPr>
            <p:cNvPr id="31" name="Hexagon 30">
              <a:extLst>
                <a:ext uri="{FF2B5EF4-FFF2-40B4-BE49-F238E27FC236}">
                  <a16:creationId xmlns:a16="http://schemas.microsoft.com/office/drawing/2014/main" id="{FF47AA12-C824-8503-22E6-2425A28376D7}"/>
                </a:ext>
              </a:extLst>
            </p:cNvPr>
            <p:cNvSpPr/>
            <p:nvPr/>
          </p:nvSpPr>
          <p:spPr>
            <a:xfrm>
              <a:off x="4118726" y="2679340"/>
              <a:ext cx="1080000" cy="1080000"/>
            </a:xfrm>
            <a:prstGeom prst="hexagon">
              <a:avLst/>
            </a:prstGeom>
            <a:pattFill prst="pct40">
              <a:fgClr>
                <a:srgbClr val="00B0F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C2AC1AD-5E00-AABE-E800-E60DEF60AED1}"/>
                </a:ext>
              </a:extLst>
            </p:cNvPr>
            <p:cNvSpPr txBox="1"/>
            <p:nvPr/>
          </p:nvSpPr>
          <p:spPr>
            <a:xfrm>
              <a:off x="4223287" y="3057930"/>
              <a:ext cx="1100021" cy="307777"/>
            </a:xfrm>
            <a:prstGeom prst="rect">
              <a:avLst/>
            </a:prstGeom>
            <a:noFill/>
          </p:spPr>
          <p:txBody>
            <a:bodyPr wrap="square">
              <a:spAutoFit/>
            </a:bodyPr>
            <a:lstStyle/>
            <a:p>
              <a:r>
                <a:rPr lang="en-US" sz="1400" dirty="0">
                  <a:solidFill>
                    <a:schemeClr val="bg1"/>
                  </a:solidFill>
                  <a:latin typeface="Gotham Medium" pitchFamily="2" charset="0"/>
                  <a:cs typeface="Gotham Medium" pitchFamily="2" charset="0"/>
                </a:rPr>
                <a:t>Markets</a:t>
              </a:r>
            </a:p>
          </p:txBody>
        </p:sp>
      </p:grpSp>
      <p:grpSp>
        <p:nvGrpSpPr>
          <p:cNvPr id="44" name="Group 43">
            <a:extLst>
              <a:ext uri="{FF2B5EF4-FFF2-40B4-BE49-F238E27FC236}">
                <a16:creationId xmlns:a16="http://schemas.microsoft.com/office/drawing/2014/main" id="{BB9A4091-1D29-71DC-5646-2F8C8620B330}"/>
              </a:ext>
            </a:extLst>
          </p:cNvPr>
          <p:cNvGrpSpPr/>
          <p:nvPr/>
        </p:nvGrpSpPr>
        <p:grpSpPr>
          <a:xfrm>
            <a:off x="6347365" y="1782066"/>
            <a:ext cx="1080000" cy="1080000"/>
            <a:chOff x="6813774" y="3213976"/>
            <a:chExt cx="1080000" cy="1080000"/>
          </a:xfrm>
        </p:grpSpPr>
        <p:sp>
          <p:nvSpPr>
            <p:cNvPr id="32" name="Hexagon 31">
              <a:extLst>
                <a:ext uri="{FF2B5EF4-FFF2-40B4-BE49-F238E27FC236}">
                  <a16:creationId xmlns:a16="http://schemas.microsoft.com/office/drawing/2014/main" id="{62A291FF-8916-F0D2-AE0D-D3A506EC0E87}"/>
                </a:ext>
              </a:extLst>
            </p:cNvPr>
            <p:cNvSpPr/>
            <p:nvPr/>
          </p:nvSpPr>
          <p:spPr>
            <a:xfrm>
              <a:off x="6813774" y="3213976"/>
              <a:ext cx="1080000" cy="1080000"/>
            </a:xfrm>
            <a:prstGeom prst="hexagon">
              <a:avLst/>
            </a:prstGeom>
            <a:pattFill prst="pct90">
              <a:fgClr>
                <a:srgbClr val="92D05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0645EF73-0727-9111-25B6-E7A1E7A26904}"/>
                </a:ext>
              </a:extLst>
            </p:cNvPr>
            <p:cNvSpPr txBox="1"/>
            <p:nvPr/>
          </p:nvSpPr>
          <p:spPr>
            <a:xfrm>
              <a:off x="6854047" y="3623294"/>
              <a:ext cx="1024012" cy="307777"/>
            </a:xfrm>
            <a:prstGeom prst="rect">
              <a:avLst/>
            </a:prstGeom>
            <a:noFill/>
          </p:spPr>
          <p:txBody>
            <a:bodyPr wrap="square">
              <a:spAutoFit/>
            </a:bodyPr>
            <a:lstStyle/>
            <a:p>
              <a:r>
                <a:rPr lang="en-US" sz="1400" dirty="0">
                  <a:latin typeface="Gotham Medium" pitchFamily="2" charset="0"/>
                  <a:cs typeface="Gotham Medium" pitchFamily="2" charset="0"/>
                </a:rPr>
                <a:t>Channels</a:t>
              </a:r>
            </a:p>
          </p:txBody>
        </p:sp>
      </p:grpSp>
      <p:grpSp>
        <p:nvGrpSpPr>
          <p:cNvPr id="47" name="Group 46">
            <a:extLst>
              <a:ext uri="{FF2B5EF4-FFF2-40B4-BE49-F238E27FC236}">
                <a16:creationId xmlns:a16="http://schemas.microsoft.com/office/drawing/2014/main" id="{67389DDE-303D-26F2-FB99-FC667C2CBAF7}"/>
              </a:ext>
            </a:extLst>
          </p:cNvPr>
          <p:cNvGrpSpPr/>
          <p:nvPr/>
        </p:nvGrpSpPr>
        <p:grpSpPr>
          <a:xfrm>
            <a:off x="8165113" y="2950220"/>
            <a:ext cx="1080000" cy="1080000"/>
            <a:chOff x="8635461" y="2056434"/>
            <a:chExt cx="1080000" cy="1080000"/>
          </a:xfrm>
        </p:grpSpPr>
        <p:sp>
          <p:nvSpPr>
            <p:cNvPr id="33" name="Hexagon 32">
              <a:extLst>
                <a:ext uri="{FF2B5EF4-FFF2-40B4-BE49-F238E27FC236}">
                  <a16:creationId xmlns:a16="http://schemas.microsoft.com/office/drawing/2014/main" id="{33D94C1D-3CB3-FB25-9439-983FC4BCA07B}"/>
                </a:ext>
              </a:extLst>
            </p:cNvPr>
            <p:cNvSpPr/>
            <p:nvPr/>
          </p:nvSpPr>
          <p:spPr>
            <a:xfrm>
              <a:off x="8635461" y="2056434"/>
              <a:ext cx="1080000" cy="1080000"/>
            </a:xfrm>
            <a:prstGeom prst="hexagon">
              <a:avLst/>
            </a:prstGeom>
            <a:pattFill prst="pct90">
              <a:fgClr>
                <a:schemeClr val="accent5">
                  <a:lumMod val="40000"/>
                  <a:lumOff val="60000"/>
                </a:schemeClr>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476231B-7068-20A3-FC3C-66CCE1FE338C}"/>
                </a:ext>
              </a:extLst>
            </p:cNvPr>
            <p:cNvSpPr txBox="1"/>
            <p:nvPr/>
          </p:nvSpPr>
          <p:spPr>
            <a:xfrm>
              <a:off x="8716682" y="2454099"/>
              <a:ext cx="966450" cy="307777"/>
            </a:xfrm>
            <a:prstGeom prst="rect">
              <a:avLst/>
            </a:prstGeom>
            <a:noFill/>
          </p:spPr>
          <p:txBody>
            <a:bodyPr wrap="square">
              <a:spAutoFit/>
            </a:bodyPr>
            <a:lstStyle/>
            <a:p>
              <a:r>
                <a:rPr lang="en-US" sz="1400" dirty="0">
                  <a:latin typeface="Gotham Medium" pitchFamily="2" charset="0"/>
                  <a:cs typeface="Gotham Medium" pitchFamily="2" charset="0"/>
                </a:rPr>
                <a:t>Formats</a:t>
              </a:r>
            </a:p>
          </p:txBody>
        </p:sp>
      </p:grpSp>
      <p:grpSp>
        <p:nvGrpSpPr>
          <p:cNvPr id="42" name="Group 41">
            <a:extLst>
              <a:ext uri="{FF2B5EF4-FFF2-40B4-BE49-F238E27FC236}">
                <a16:creationId xmlns:a16="http://schemas.microsoft.com/office/drawing/2014/main" id="{12DB1DC7-B032-96C8-056D-574FD9938AB6}"/>
              </a:ext>
            </a:extLst>
          </p:cNvPr>
          <p:cNvGrpSpPr/>
          <p:nvPr/>
        </p:nvGrpSpPr>
        <p:grpSpPr>
          <a:xfrm>
            <a:off x="5404886" y="2383690"/>
            <a:ext cx="1200911" cy="1080000"/>
            <a:chOff x="4976721" y="2042304"/>
            <a:chExt cx="1200911" cy="1080000"/>
          </a:xfrm>
        </p:grpSpPr>
        <p:sp>
          <p:nvSpPr>
            <p:cNvPr id="36" name="Hexagon 35">
              <a:extLst>
                <a:ext uri="{FF2B5EF4-FFF2-40B4-BE49-F238E27FC236}">
                  <a16:creationId xmlns:a16="http://schemas.microsoft.com/office/drawing/2014/main" id="{0B0FF90B-2B88-11C4-6EE0-51E13C2263DE}"/>
                </a:ext>
              </a:extLst>
            </p:cNvPr>
            <p:cNvSpPr/>
            <p:nvPr/>
          </p:nvSpPr>
          <p:spPr>
            <a:xfrm>
              <a:off x="4999318" y="2042304"/>
              <a:ext cx="1080000" cy="1080000"/>
            </a:xfrm>
            <a:prstGeom prst="hexagon">
              <a:avLst/>
            </a:prstGeom>
            <a:pattFill prst="pct90">
              <a:fgClr>
                <a:srgbClr val="92D05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74CEA6E3-8C83-7077-E6AF-0916AD18B57B}"/>
                </a:ext>
              </a:extLst>
            </p:cNvPr>
            <p:cNvSpPr txBox="1"/>
            <p:nvPr/>
          </p:nvSpPr>
          <p:spPr>
            <a:xfrm>
              <a:off x="4976721" y="2426937"/>
              <a:ext cx="1200911" cy="307777"/>
            </a:xfrm>
            <a:prstGeom prst="rect">
              <a:avLst/>
            </a:prstGeom>
            <a:noFill/>
          </p:spPr>
          <p:txBody>
            <a:bodyPr wrap="square">
              <a:spAutoFit/>
            </a:bodyPr>
            <a:lstStyle/>
            <a:p>
              <a:r>
                <a:rPr lang="en-US" sz="1400" dirty="0">
                  <a:latin typeface="Gotham Medium" pitchFamily="2" charset="0"/>
                  <a:cs typeface="Gotham Medium" pitchFamily="2" charset="0"/>
                </a:rPr>
                <a:t>Audiences</a:t>
              </a:r>
            </a:p>
          </p:txBody>
        </p:sp>
      </p:grpSp>
      <p:grpSp>
        <p:nvGrpSpPr>
          <p:cNvPr id="49" name="Group 48">
            <a:extLst>
              <a:ext uri="{FF2B5EF4-FFF2-40B4-BE49-F238E27FC236}">
                <a16:creationId xmlns:a16="http://schemas.microsoft.com/office/drawing/2014/main" id="{3DA5A009-224C-81D8-0966-91F185428932}"/>
              </a:ext>
            </a:extLst>
          </p:cNvPr>
          <p:cNvGrpSpPr/>
          <p:nvPr/>
        </p:nvGrpSpPr>
        <p:grpSpPr>
          <a:xfrm>
            <a:off x="8150496" y="1752510"/>
            <a:ext cx="1080000" cy="1080000"/>
            <a:chOff x="8635461" y="3229668"/>
            <a:chExt cx="1080000" cy="1080000"/>
          </a:xfrm>
        </p:grpSpPr>
        <p:sp>
          <p:nvSpPr>
            <p:cNvPr id="37" name="Hexagon 36">
              <a:extLst>
                <a:ext uri="{FF2B5EF4-FFF2-40B4-BE49-F238E27FC236}">
                  <a16:creationId xmlns:a16="http://schemas.microsoft.com/office/drawing/2014/main" id="{B3939829-7F0A-8E4B-50DC-7B440FD12B73}"/>
                </a:ext>
              </a:extLst>
            </p:cNvPr>
            <p:cNvSpPr/>
            <p:nvPr/>
          </p:nvSpPr>
          <p:spPr>
            <a:xfrm>
              <a:off x="8635461" y="3229668"/>
              <a:ext cx="1080000" cy="1080000"/>
            </a:xfrm>
            <a:prstGeom prst="hexagon">
              <a:avLst/>
            </a:prstGeom>
            <a:pattFill prst="pct90">
              <a:fgClr>
                <a:schemeClr val="accent5">
                  <a:lumMod val="40000"/>
                  <a:lumOff val="60000"/>
                </a:schemeClr>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CA16878-5B1A-73DA-5171-68FC76AA5803}"/>
                </a:ext>
              </a:extLst>
            </p:cNvPr>
            <p:cNvSpPr txBox="1"/>
            <p:nvPr/>
          </p:nvSpPr>
          <p:spPr>
            <a:xfrm>
              <a:off x="8703616" y="3617779"/>
              <a:ext cx="979211" cy="307777"/>
            </a:xfrm>
            <a:prstGeom prst="rect">
              <a:avLst/>
            </a:prstGeom>
            <a:noFill/>
          </p:spPr>
          <p:txBody>
            <a:bodyPr wrap="square">
              <a:spAutoFit/>
            </a:bodyPr>
            <a:lstStyle/>
            <a:p>
              <a:r>
                <a:rPr lang="en-US" sz="1400" dirty="0">
                  <a:latin typeface="Gotham Medium" pitchFamily="2" charset="0"/>
                  <a:cs typeface="Gotham Medium" pitchFamily="2" charset="0"/>
                </a:rPr>
                <a:t>Message</a:t>
              </a:r>
            </a:p>
          </p:txBody>
        </p:sp>
      </p:grpSp>
      <p:grpSp>
        <p:nvGrpSpPr>
          <p:cNvPr id="54" name="Group 53">
            <a:extLst>
              <a:ext uri="{FF2B5EF4-FFF2-40B4-BE49-F238E27FC236}">
                <a16:creationId xmlns:a16="http://schemas.microsoft.com/office/drawing/2014/main" id="{6220647A-D0DA-B37C-56AE-972B1EE06ABC}"/>
              </a:ext>
            </a:extLst>
          </p:cNvPr>
          <p:cNvGrpSpPr/>
          <p:nvPr/>
        </p:nvGrpSpPr>
        <p:grpSpPr>
          <a:xfrm>
            <a:off x="7257868" y="3562579"/>
            <a:ext cx="1080000" cy="1080000"/>
            <a:chOff x="7357075" y="2641595"/>
            <a:chExt cx="1080000" cy="1080000"/>
          </a:xfrm>
        </p:grpSpPr>
        <p:sp>
          <p:nvSpPr>
            <p:cNvPr id="38" name="Hexagon 37">
              <a:extLst>
                <a:ext uri="{FF2B5EF4-FFF2-40B4-BE49-F238E27FC236}">
                  <a16:creationId xmlns:a16="http://schemas.microsoft.com/office/drawing/2014/main" id="{75338B4D-578F-8E96-17CC-A9605DBCEB5D}"/>
                </a:ext>
              </a:extLst>
            </p:cNvPr>
            <p:cNvSpPr/>
            <p:nvPr/>
          </p:nvSpPr>
          <p:spPr>
            <a:xfrm>
              <a:off x="7357075" y="2641595"/>
              <a:ext cx="1080000" cy="1080000"/>
            </a:xfrm>
            <a:prstGeom prst="hexagon">
              <a:avLst/>
            </a:prstGeom>
            <a:pattFill prst="pct90">
              <a:fgClr>
                <a:srgbClr val="FFC00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F1D0236E-AE35-9CF5-1F0A-9B37A8ED99CD}"/>
                </a:ext>
              </a:extLst>
            </p:cNvPr>
            <p:cNvSpPr txBox="1"/>
            <p:nvPr/>
          </p:nvSpPr>
          <p:spPr>
            <a:xfrm>
              <a:off x="7388048" y="3025304"/>
              <a:ext cx="1033513" cy="307777"/>
            </a:xfrm>
            <a:prstGeom prst="rect">
              <a:avLst/>
            </a:prstGeom>
            <a:noFill/>
          </p:spPr>
          <p:txBody>
            <a:bodyPr wrap="square">
              <a:spAutoFit/>
            </a:bodyPr>
            <a:lstStyle/>
            <a:p>
              <a:r>
                <a:rPr lang="en-US" sz="1400" dirty="0">
                  <a:latin typeface="Gotham Medium" pitchFamily="2" charset="0"/>
                  <a:cs typeface="Gotham Medium" pitchFamily="2" charset="0"/>
                </a:rPr>
                <a:t>Flighting</a:t>
              </a:r>
            </a:p>
          </p:txBody>
        </p:sp>
      </p:grpSp>
      <p:grpSp>
        <p:nvGrpSpPr>
          <p:cNvPr id="57" name="Group 56">
            <a:extLst>
              <a:ext uri="{FF2B5EF4-FFF2-40B4-BE49-F238E27FC236}">
                <a16:creationId xmlns:a16="http://schemas.microsoft.com/office/drawing/2014/main" id="{E03202A7-F21B-6D70-2F8C-CE49474AAEA6}"/>
              </a:ext>
            </a:extLst>
          </p:cNvPr>
          <p:cNvGrpSpPr/>
          <p:nvPr/>
        </p:nvGrpSpPr>
        <p:grpSpPr>
          <a:xfrm>
            <a:off x="7257263" y="2370139"/>
            <a:ext cx="1131962" cy="1080000"/>
            <a:chOff x="8573100" y="1387148"/>
            <a:chExt cx="1131962" cy="1080000"/>
          </a:xfrm>
        </p:grpSpPr>
        <p:sp>
          <p:nvSpPr>
            <p:cNvPr id="50" name="Hexagon 49">
              <a:extLst>
                <a:ext uri="{FF2B5EF4-FFF2-40B4-BE49-F238E27FC236}">
                  <a16:creationId xmlns:a16="http://schemas.microsoft.com/office/drawing/2014/main" id="{03549ACC-D611-7078-7210-3C1EB4520F5D}"/>
                </a:ext>
              </a:extLst>
            </p:cNvPr>
            <p:cNvSpPr/>
            <p:nvPr/>
          </p:nvSpPr>
          <p:spPr>
            <a:xfrm>
              <a:off x="8573100" y="1387148"/>
              <a:ext cx="1080000" cy="1080000"/>
            </a:xfrm>
            <a:prstGeom prst="hexagon">
              <a:avLst/>
            </a:prstGeom>
            <a:pattFill prst="pct90">
              <a:fgClr>
                <a:srgbClr val="FFC00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312B7361-C134-5769-24F6-0FA7613C32CC}"/>
                </a:ext>
              </a:extLst>
            </p:cNvPr>
            <p:cNvSpPr txBox="1"/>
            <p:nvPr/>
          </p:nvSpPr>
          <p:spPr>
            <a:xfrm>
              <a:off x="8615706" y="1770866"/>
              <a:ext cx="1089356" cy="307777"/>
            </a:xfrm>
            <a:prstGeom prst="rect">
              <a:avLst/>
            </a:prstGeom>
            <a:noFill/>
          </p:spPr>
          <p:txBody>
            <a:bodyPr wrap="square">
              <a:spAutoFit/>
            </a:bodyPr>
            <a:lstStyle/>
            <a:p>
              <a:r>
                <a:rPr lang="en-US" sz="1400" dirty="0">
                  <a:latin typeface="Gotham Medium" pitchFamily="2" charset="0"/>
                  <a:cs typeface="Gotham Medium" pitchFamily="2" charset="0"/>
                </a:rPr>
                <a:t>Platforms</a:t>
              </a:r>
            </a:p>
          </p:txBody>
        </p:sp>
      </p:grpSp>
      <p:grpSp>
        <p:nvGrpSpPr>
          <p:cNvPr id="63" name="Group 62">
            <a:extLst>
              <a:ext uri="{FF2B5EF4-FFF2-40B4-BE49-F238E27FC236}">
                <a16:creationId xmlns:a16="http://schemas.microsoft.com/office/drawing/2014/main" id="{A2E0C7BE-113F-9F39-CCC8-526280193D79}"/>
              </a:ext>
            </a:extLst>
          </p:cNvPr>
          <p:cNvGrpSpPr/>
          <p:nvPr/>
        </p:nvGrpSpPr>
        <p:grpSpPr>
          <a:xfrm>
            <a:off x="9081310" y="2328931"/>
            <a:ext cx="1152196" cy="1080000"/>
            <a:chOff x="10070284" y="3507161"/>
            <a:chExt cx="1152196" cy="1080000"/>
          </a:xfrm>
        </p:grpSpPr>
        <p:sp>
          <p:nvSpPr>
            <p:cNvPr id="60" name="Hexagon 59">
              <a:extLst>
                <a:ext uri="{FF2B5EF4-FFF2-40B4-BE49-F238E27FC236}">
                  <a16:creationId xmlns:a16="http://schemas.microsoft.com/office/drawing/2014/main" id="{114CB1EA-091C-76B4-3429-FEF6BD8F392C}"/>
                </a:ext>
              </a:extLst>
            </p:cNvPr>
            <p:cNvSpPr/>
            <p:nvPr/>
          </p:nvSpPr>
          <p:spPr>
            <a:xfrm>
              <a:off x="10070284" y="3507161"/>
              <a:ext cx="1080000" cy="1080000"/>
            </a:xfrm>
            <a:prstGeom prst="hexagon">
              <a:avLst/>
            </a:prstGeom>
            <a:pattFill prst="pct90">
              <a:fgClr>
                <a:srgbClr val="C00000"/>
              </a:fgClr>
              <a:bgClr>
                <a:schemeClr val="tx1"/>
              </a:bgClr>
            </a:patt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E38D5BA1-0FFF-3921-4D7F-F894E11A8CA5}"/>
                </a:ext>
              </a:extLst>
            </p:cNvPr>
            <p:cNvSpPr txBox="1"/>
            <p:nvPr/>
          </p:nvSpPr>
          <p:spPr>
            <a:xfrm>
              <a:off x="10133124" y="3886408"/>
              <a:ext cx="1089356" cy="307777"/>
            </a:xfrm>
            <a:prstGeom prst="rect">
              <a:avLst/>
            </a:prstGeom>
            <a:noFill/>
          </p:spPr>
          <p:txBody>
            <a:bodyPr wrap="square">
              <a:spAutoFit/>
            </a:bodyPr>
            <a:lstStyle/>
            <a:p>
              <a:r>
                <a:rPr lang="en-US" sz="1400" dirty="0">
                  <a:solidFill>
                    <a:schemeClr val="bg1"/>
                  </a:solidFill>
                  <a:latin typeface="Gotham Medium" pitchFamily="2" charset="0"/>
                  <a:cs typeface="Gotham Medium" pitchFamily="2" charset="0"/>
                </a:rPr>
                <a:t>Activate</a:t>
              </a:r>
            </a:p>
          </p:txBody>
        </p:sp>
      </p:grpSp>
      <p:sp>
        <p:nvSpPr>
          <p:cNvPr id="70" name="Rounded Rectangle 69">
            <a:extLst>
              <a:ext uri="{FF2B5EF4-FFF2-40B4-BE49-F238E27FC236}">
                <a16:creationId xmlns:a16="http://schemas.microsoft.com/office/drawing/2014/main" id="{14D03815-BFB5-B327-893A-27B661D239FE}"/>
              </a:ext>
            </a:extLst>
          </p:cNvPr>
          <p:cNvSpPr/>
          <p:nvPr/>
        </p:nvSpPr>
        <p:spPr>
          <a:xfrm>
            <a:off x="4178257" y="4760563"/>
            <a:ext cx="6793222" cy="1336383"/>
          </a:xfrm>
          <a:custGeom>
            <a:avLst/>
            <a:gdLst>
              <a:gd name="connsiteX0" fmla="*/ 0 w 6793222"/>
              <a:gd name="connsiteY0" fmla="*/ 105775 h 1336383"/>
              <a:gd name="connsiteX1" fmla="*/ 105775 w 6793222"/>
              <a:gd name="connsiteY1" fmla="*/ 0 h 1336383"/>
              <a:gd name="connsiteX2" fmla="*/ 829759 w 6793222"/>
              <a:gd name="connsiteY2" fmla="*/ 0 h 1336383"/>
              <a:gd name="connsiteX3" fmla="*/ 1290476 w 6793222"/>
              <a:gd name="connsiteY3" fmla="*/ 0 h 1336383"/>
              <a:gd name="connsiteX4" fmla="*/ 1817010 w 6793222"/>
              <a:gd name="connsiteY4" fmla="*/ 0 h 1336383"/>
              <a:gd name="connsiteX5" fmla="*/ 2540994 w 6793222"/>
              <a:gd name="connsiteY5" fmla="*/ 0 h 1336383"/>
              <a:gd name="connsiteX6" fmla="*/ 3067527 w 6793222"/>
              <a:gd name="connsiteY6" fmla="*/ 0 h 1336383"/>
              <a:gd name="connsiteX7" fmla="*/ 3528244 w 6793222"/>
              <a:gd name="connsiteY7" fmla="*/ 0 h 1336383"/>
              <a:gd name="connsiteX8" fmla="*/ 4054778 w 6793222"/>
              <a:gd name="connsiteY8" fmla="*/ 0 h 1336383"/>
              <a:gd name="connsiteX9" fmla="*/ 4647129 w 6793222"/>
              <a:gd name="connsiteY9" fmla="*/ 0 h 1336383"/>
              <a:gd name="connsiteX10" fmla="*/ 5305296 w 6793222"/>
              <a:gd name="connsiteY10" fmla="*/ 0 h 1336383"/>
              <a:gd name="connsiteX11" fmla="*/ 5831830 w 6793222"/>
              <a:gd name="connsiteY11" fmla="*/ 0 h 1336383"/>
              <a:gd name="connsiteX12" fmla="*/ 6687447 w 6793222"/>
              <a:gd name="connsiteY12" fmla="*/ 0 h 1336383"/>
              <a:gd name="connsiteX13" fmla="*/ 6793222 w 6793222"/>
              <a:gd name="connsiteY13" fmla="*/ 105775 h 1336383"/>
              <a:gd name="connsiteX14" fmla="*/ 6793222 w 6793222"/>
              <a:gd name="connsiteY14" fmla="*/ 634447 h 1336383"/>
              <a:gd name="connsiteX15" fmla="*/ 6793222 w 6793222"/>
              <a:gd name="connsiteY15" fmla="*/ 1230608 h 1336383"/>
              <a:gd name="connsiteX16" fmla="*/ 6687447 w 6793222"/>
              <a:gd name="connsiteY16" fmla="*/ 1336383 h 1336383"/>
              <a:gd name="connsiteX17" fmla="*/ 6095097 w 6793222"/>
              <a:gd name="connsiteY17" fmla="*/ 1336383 h 1336383"/>
              <a:gd name="connsiteX18" fmla="*/ 5634379 w 6793222"/>
              <a:gd name="connsiteY18" fmla="*/ 1336383 h 1336383"/>
              <a:gd name="connsiteX19" fmla="*/ 4844579 w 6793222"/>
              <a:gd name="connsiteY19" fmla="*/ 1336383 h 1336383"/>
              <a:gd name="connsiteX20" fmla="*/ 4186412 w 6793222"/>
              <a:gd name="connsiteY20" fmla="*/ 1336383 h 1336383"/>
              <a:gd name="connsiteX21" fmla="*/ 3396611 w 6793222"/>
              <a:gd name="connsiteY21" fmla="*/ 1336383 h 1336383"/>
              <a:gd name="connsiteX22" fmla="*/ 2804261 w 6793222"/>
              <a:gd name="connsiteY22" fmla="*/ 1336383 h 1336383"/>
              <a:gd name="connsiteX23" fmla="*/ 2277727 w 6793222"/>
              <a:gd name="connsiteY23" fmla="*/ 1336383 h 1336383"/>
              <a:gd name="connsiteX24" fmla="*/ 1619560 w 6793222"/>
              <a:gd name="connsiteY24" fmla="*/ 1336383 h 1336383"/>
              <a:gd name="connsiteX25" fmla="*/ 895576 w 6793222"/>
              <a:gd name="connsiteY25" fmla="*/ 1336383 h 1336383"/>
              <a:gd name="connsiteX26" fmla="*/ 105775 w 6793222"/>
              <a:gd name="connsiteY26" fmla="*/ 1336383 h 1336383"/>
              <a:gd name="connsiteX27" fmla="*/ 0 w 6793222"/>
              <a:gd name="connsiteY27" fmla="*/ 1230608 h 1336383"/>
              <a:gd name="connsiteX28" fmla="*/ 0 w 6793222"/>
              <a:gd name="connsiteY28" fmla="*/ 656943 h 1336383"/>
              <a:gd name="connsiteX29" fmla="*/ 0 w 6793222"/>
              <a:gd name="connsiteY29" fmla="*/ 105775 h 133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93222" h="1336383" fill="none" extrusionOk="0">
                <a:moveTo>
                  <a:pt x="0" y="105775"/>
                </a:moveTo>
                <a:cubicBezTo>
                  <a:pt x="-2393" y="49779"/>
                  <a:pt x="41623" y="12270"/>
                  <a:pt x="105775" y="0"/>
                </a:cubicBezTo>
                <a:cubicBezTo>
                  <a:pt x="307914" y="-25666"/>
                  <a:pt x="588361" y="-31555"/>
                  <a:pt x="829759" y="0"/>
                </a:cubicBezTo>
                <a:cubicBezTo>
                  <a:pt x="1071157" y="31555"/>
                  <a:pt x="1188730" y="-10781"/>
                  <a:pt x="1290476" y="0"/>
                </a:cubicBezTo>
                <a:cubicBezTo>
                  <a:pt x="1392222" y="10781"/>
                  <a:pt x="1660605" y="-18612"/>
                  <a:pt x="1817010" y="0"/>
                </a:cubicBezTo>
                <a:cubicBezTo>
                  <a:pt x="1973415" y="18612"/>
                  <a:pt x="2293334" y="28872"/>
                  <a:pt x="2540994" y="0"/>
                </a:cubicBezTo>
                <a:cubicBezTo>
                  <a:pt x="2788654" y="-28872"/>
                  <a:pt x="2962204" y="6798"/>
                  <a:pt x="3067527" y="0"/>
                </a:cubicBezTo>
                <a:cubicBezTo>
                  <a:pt x="3172850" y="-6798"/>
                  <a:pt x="3412629" y="-17380"/>
                  <a:pt x="3528244" y="0"/>
                </a:cubicBezTo>
                <a:cubicBezTo>
                  <a:pt x="3643859" y="17380"/>
                  <a:pt x="3801972" y="-5991"/>
                  <a:pt x="4054778" y="0"/>
                </a:cubicBezTo>
                <a:cubicBezTo>
                  <a:pt x="4307584" y="5991"/>
                  <a:pt x="4472028" y="-29181"/>
                  <a:pt x="4647129" y="0"/>
                </a:cubicBezTo>
                <a:cubicBezTo>
                  <a:pt x="4822230" y="29181"/>
                  <a:pt x="5080401" y="27055"/>
                  <a:pt x="5305296" y="0"/>
                </a:cubicBezTo>
                <a:cubicBezTo>
                  <a:pt x="5530191" y="-27055"/>
                  <a:pt x="5702261" y="-17944"/>
                  <a:pt x="5831830" y="0"/>
                </a:cubicBezTo>
                <a:cubicBezTo>
                  <a:pt x="5961399" y="17944"/>
                  <a:pt x="6394977" y="2084"/>
                  <a:pt x="6687447" y="0"/>
                </a:cubicBezTo>
                <a:cubicBezTo>
                  <a:pt x="6738826" y="-12573"/>
                  <a:pt x="6786533" y="50466"/>
                  <a:pt x="6793222" y="105775"/>
                </a:cubicBezTo>
                <a:cubicBezTo>
                  <a:pt x="6815722" y="247412"/>
                  <a:pt x="6776915" y="482227"/>
                  <a:pt x="6793222" y="634447"/>
                </a:cubicBezTo>
                <a:cubicBezTo>
                  <a:pt x="6809529" y="786667"/>
                  <a:pt x="6796139" y="1064418"/>
                  <a:pt x="6793222" y="1230608"/>
                </a:cubicBezTo>
                <a:cubicBezTo>
                  <a:pt x="6797571" y="1289772"/>
                  <a:pt x="6743354" y="1337302"/>
                  <a:pt x="6687447" y="1336383"/>
                </a:cubicBezTo>
                <a:cubicBezTo>
                  <a:pt x="6404259" y="1318991"/>
                  <a:pt x="6361223" y="1355768"/>
                  <a:pt x="6095097" y="1336383"/>
                </a:cubicBezTo>
                <a:cubicBezTo>
                  <a:pt x="5828971" y="1316999"/>
                  <a:pt x="5761044" y="1321937"/>
                  <a:pt x="5634379" y="1336383"/>
                </a:cubicBezTo>
                <a:cubicBezTo>
                  <a:pt x="5507714" y="1350829"/>
                  <a:pt x="5009680" y="1368106"/>
                  <a:pt x="4844579" y="1336383"/>
                </a:cubicBezTo>
                <a:cubicBezTo>
                  <a:pt x="4679478" y="1304660"/>
                  <a:pt x="4342513" y="1361357"/>
                  <a:pt x="4186412" y="1336383"/>
                </a:cubicBezTo>
                <a:cubicBezTo>
                  <a:pt x="4030311" y="1311409"/>
                  <a:pt x="3715502" y="1303946"/>
                  <a:pt x="3396611" y="1336383"/>
                </a:cubicBezTo>
                <a:cubicBezTo>
                  <a:pt x="3077720" y="1368820"/>
                  <a:pt x="3040003" y="1357192"/>
                  <a:pt x="2804261" y="1336383"/>
                </a:cubicBezTo>
                <a:cubicBezTo>
                  <a:pt x="2568519" y="1315575"/>
                  <a:pt x="2529140" y="1312228"/>
                  <a:pt x="2277727" y="1336383"/>
                </a:cubicBezTo>
                <a:cubicBezTo>
                  <a:pt x="2026314" y="1360538"/>
                  <a:pt x="1925199" y="1313947"/>
                  <a:pt x="1619560" y="1336383"/>
                </a:cubicBezTo>
                <a:cubicBezTo>
                  <a:pt x="1313921" y="1358819"/>
                  <a:pt x="1047007" y="1336828"/>
                  <a:pt x="895576" y="1336383"/>
                </a:cubicBezTo>
                <a:cubicBezTo>
                  <a:pt x="744145" y="1335938"/>
                  <a:pt x="330323" y="1334816"/>
                  <a:pt x="105775" y="1336383"/>
                </a:cubicBezTo>
                <a:cubicBezTo>
                  <a:pt x="46610" y="1347687"/>
                  <a:pt x="-7202" y="1282713"/>
                  <a:pt x="0" y="1230608"/>
                </a:cubicBezTo>
                <a:cubicBezTo>
                  <a:pt x="6273" y="950225"/>
                  <a:pt x="24898" y="889663"/>
                  <a:pt x="0" y="656943"/>
                </a:cubicBezTo>
                <a:cubicBezTo>
                  <a:pt x="-24898" y="424223"/>
                  <a:pt x="20954" y="232237"/>
                  <a:pt x="0" y="105775"/>
                </a:cubicBezTo>
                <a:close/>
              </a:path>
              <a:path w="6793222" h="1336383" stroke="0" extrusionOk="0">
                <a:moveTo>
                  <a:pt x="0" y="105775"/>
                </a:moveTo>
                <a:cubicBezTo>
                  <a:pt x="-3680" y="45087"/>
                  <a:pt x="40843" y="2445"/>
                  <a:pt x="105775" y="0"/>
                </a:cubicBezTo>
                <a:cubicBezTo>
                  <a:pt x="340330" y="-2460"/>
                  <a:pt x="717621" y="5559"/>
                  <a:pt x="895576" y="0"/>
                </a:cubicBezTo>
                <a:cubicBezTo>
                  <a:pt x="1073531" y="-5559"/>
                  <a:pt x="1256748" y="-3207"/>
                  <a:pt x="1487926" y="0"/>
                </a:cubicBezTo>
                <a:cubicBezTo>
                  <a:pt x="1719104" y="3207"/>
                  <a:pt x="1857606" y="-18721"/>
                  <a:pt x="2014460" y="0"/>
                </a:cubicBezTo>
                <a:cubicBezTo>
                  <a:pt x="2171314" y="18721"/>
                  <a:pt x="2582609" y="-34297"/>
                  <a:pt x="2738444" y="0"/>
                </a:cubicBezTo>
                <a:cubicBezTo>
                  <a:pt x="2894279" y="34297"/>
                  <a:pt x="3061166" y="-9505"/>
                  <a:pt x="3330794" y="0"/>
                </a:cubicBezTo>
                <a:cubicBezTo>
                  <a:pt x="3600422" y="9505"/>
                  <a:pt x="3803196" y="6429"/>
                  <a:pt x="4120595" y="0"/>
                </a:cubicBezTo>
                <a:cubicBezTo>
                  <a:pt x="4437994" y="-6429"/>
                  <a:pt x="4541211" y="-13992"/>
                  <a:pt x="4647129" y="0"/>
                </a:cubicBezTo>
                <a:cubicBezTo>
                  <a:pt x="4753047" y="13992"/>
                  <a:pt x="5227208" y="-23131"/>
                  <a:pt x="5436929" y="0"/>
                </a:cubicBezTo>
                <a:cubicBezTo>
                  <a:pt x="5646650" y="23131"/>
                  <a:pt x="5787484" y="816"/>
                  <a:pt x="5897646" y="0"/>
                </a:cubicBezTo>
                <a:cubicBezTo>
                  <a:pt x="6007808" y="-816"/>
                  <a:pt x="6312944" y="9921"/>
                  <a:pt x="6687447" y="0"/>
                </a:cubicBezTo>
                <a:cubicBezTo>
                  <a:pt x="6751451" y="8315"/>
                  <a:pt x="6794397" y="59522"/>
                  <a:pt x="6793222" y="105775"/>
                </a:cubicBezTo>
                <a:cubicBezTo>
                  <a:pt x="6802882" y="268820"/>
                  <a:pt x="6802250" y="424999"/>
                  <a:pt x="6793222" y="634447"/>
                </a:cubicBezTo>
                <a:cubicBezTo>
                  <a:pt x="6784194" y="843895"/>
                  <a:pt x="6805482" y="1007526"/>
                  <a:pt x="6793222" y="1230608"/>
                </a:cubicBezTo>
                <a:cubicBezTo>
                  <a:pt x="6791736" y="1289270"/>
                  <a:pt x="6741854" y="1333616"/>
                  <a:pt x="6687447" y="1336383"/>
                </a:cubicBezTo>
                <a:cubicBezTo>
                  <a:pt x="6467302" y="1333748"/>
                  <a:pt x="6196271" y="1325721"/>
                  <a:pt x="5963463" y="1336383"/>
                </a:cubicBezTo>
                <a:cubicBezTo>
                  <a:pt x="5730655" y="1347045"/>
                  <a:pt x="5474213" y="1355324"/>
                  <a:pt x="5305296" y="1336383"/>
                </a:cubicBezTo>
                <a:cubicBezTo>
                  <a:pt x="5136379" y="1317442"/>
                  <a:pt x="5009212" y="1350349"/>
                  <a:pt x="4844579" y="1336383"/>
                </a:cubicBezTo>
                <a:cubicBezTo>
                  <a:pt x="4679946" y="1322417"/>
                  <a:pt x="4559142" y="1348692"/>
                  <a:pt x="4318045" y="1336383"/>
                </a:cubicBezTo>
                <a:cubicBezTo>
                  <a:pt x="4076948" y="1324074"/>
                  <a:pt x="3884541" y="1373637"/>
                  <a:pt x="3528244" y="1336383"/>
                </a:cubicBezTo>
                <a:cubicBezTo>
                  <a:pt x="3171947" y="1299129"/>
                  <a:pt x="3179451" y="1304601"/>
                  <a:pt x="2870077" y="1336383"/>
                </a:cubicBezTo>
                <a:cubicBezTo>
                  <a:pt x="2560703" y="1368165"/>
                  <a:pt x="2548530" y="1340248"/>
                  <a:pt x="2343543" y="1336383"/>
                </a:cubicBezTo>
                <a:cubicBezTo>
                  <a:pt x="2138556" y="1332518"/>
                  <a:pt x="1823383" y="1308684"/>
                  <a:pt x="1685376" y="1336383"/>
                </a:cubicBezTo>
                <a:cubicBezTo>
                  <a:pt x="1547369" y="1364082"/>
                  <a:pt x="1432674" y="1331654"/>
                  <a:pt x="1224659" y="1336383"/>
                </a:cubicBezTo>
                <a:cubicBezTo>
                  <a:pt x="1016644" y="1341112"/>
                  <a:pt x="969197" y="1358818"/>
                  <a:pt x="763942" y="1336383"/>
                </a:cubicBezTo>
                <a:cubicBezTo>
                  <a:pt x="558687" y="1313948"/>
                  <a:pt x="399861" y="1315251"/>
                  <a:pt x="105775" y="1336383"/>
                </a:cubicBezTo>
                <a:cubicBezTo>
                  <a:pt x="57717" y="1340009"/>
                  <a:pt x="3420" y="1300545"/>
                  <a:pt x="0" y="1230608"/>
                </a:cubicBezTo>
                <a:cubicBezTo>
                  <a:pt x="26411" y="995389"/>
                  <a:pt x="-20968" y="962283"/>
                  <a:pt x="0" y="701936"/>
                </a:cubicBezTo>
                <a:cubicBezTo>
                  <a:pt x="20968" y="441589"/>
                  <a:pt x="16042" y="265666"/>
                  <a:pt x="0" y="105775"/>
                </a:cubicBezTo>
                <a:close/>
              </a:path>
            </a:pathLst>
          </a:custGeom>
          <a:pattFill prst="pct40">
            <a:fgClr>
              <a:srgbClr val="FFFF00"/>
            </a:fgClr>
            <a:bgClr>
              <a:schemeClr val="bg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ontent Placeholder 2">
            <a:extLst>
              <a:ext uri="{FF2B5EF4-FFF2-40B4-BE49-F238E27FC236}">
                <a16:creationId xmlns:a16="http://schemas.microsoft.com/office/drawing/2014/main" id="{AF34C258-9E7D-B762-66F9-F8329D501C9C}"/>
              </a:ext>
            </a:extLst>
          </p:cNvPr>
          <p:cNvSpPr txBox="1">
            <a:spLocks/>
          </p:cNvSpPr>
          <p:nvPr/>
        </p:nvSpPr>
        <p:spPr>
          <a:xfrm>
            <a:off x="4268065" y="4814306"/>
            <a:ext cx="6613606" cy="133242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Gotham Medium" pitchFamily="2" charset="0"/>
                <a:cs typeface="Gotham Medium" pitchFamily="2" charset="0"/>
              </a:rPr>
              <a:t>The planning phase brings audiences and channels, as per the strategy phase together into a formalized marketing communications plan. On completion of the planning phase, we are well positioned to go to market with the assurance that we have carried out a diligent process, and that our campaigns have the best possible chance of being successful</a:t>
            </a:r>
          </a:p>
        </p:txBody>
      </p:sp>
      <p:sp>
        <p:nvSpPr>
          <p:cNvPr id="71" name="TextBox 70">
            <a:extLst>
              <a:ext uri="{FF2B5EF4-FFF2-40B4-BE49-F238E27FC236}">
                <a16:creationId xmlns:a16="http://schemas.microsoft.com/office/drawing/2014/main" id="{8421BC2E-F81D-B519-745F-D4D05255ADFA}"/>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4</a:t>
            </a:r>
          </a:p>
        </p:txBody>
      </p:sp>
      <p:sp>
        <p:nvSpPr>
          <p:cNvPr id="73" name="Content Placeholder 72">
            <a:extLst>
              <a:ext uri="{FF2B5EF4-FFF2-40B4-BE49-F238E27FC236}">
                <a16:creationId xmlns:a16="http://schemas.microsoft.com/office/drawing/2014/main" id="{E4E6F1C1-D881-F458-54B3-E7D7AA859D6E}"/>
              </a:ext>
            </a:extLst>
          </p:cNvPr>
          <p:cNvSpPr>
            <a:spLocks noGrp="1"/>
          </p:cNvSpPr>
          <p:nvPr>
            <p:ph idx="1"/>
          </p:nvPr>
        </p:nvSpPr>
        <p:spPr/>
        <p:txBody>
          <a:bodyPr/>
          <a:lstStyle/>
          <a:p>
            <a:endParaRPr lang="en-US"/>
          </a:p>
        </p:txBody>
      </p:sp>
      <p:pic>
        <p:nvPicPr>
          <p:cNvPr id="2" name="Picture 2" descr="Sitecore Development - Web Development | CSI Media">
            <a:extLst>
              <a:ext uri="{FF2B5EF4-FFF2-40B4-BE49-F238E27FC236}">
                <a16:creationId xmlns:a16="http://schemas.microsoft.com/office/drawing/2014/main" id="{38C61174-70BC-C29E-190D-ED7242396FA9}"/>
              </a:ext>
            </a:extLst>
          </p:cNvPr>
          <p:cNvPicPr>
            <a:picLocks noChangeAspect="1" noChangeArrowheads="1"/>
          </p:cNvPicPr>
          <p:nvPr/>
        </p:nvPicPr>
        <p:blipFill rotWithShape="1">
          <a:blip r:embed="rId4">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819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70" grpId="0" animBg="1"/>
      <p:bldP spid="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F6A3A-EDBF-AF6D-B9C8-03084DA8F0E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B02271E-BDDF-75BE-910C-C8815B51BCB1}"/>
              </a:ext>
            </a:extLst>
          </p:cNvPr>
          <p:cNvSpPr/>
          <p:nvPr/>
        </p:nvSpPr>
        <p:spPr>
          <a:xfrm rot="202680">
            <a:off x="-647141" y="769231"/>
            <a:ext cx="13784879" cy="2323062"/>
          </a:xfrm>
          <a:custGeom>
            <a:avLst/>
            <a:gdLst>
              <a:gd name="connsiteX0" fmla="*/ 0 w 13784879"/>
              <a:gd name="connsiteY0" fmla="*/ 0 h 2323062"/>
              <a:gd name="connsiteX1" fmla="*/ 599343 w 13784879"/>
              <a:gd name="connsiteY1" fmla="*/ 0 h 2323062"/>
              <a:gd name="connsiteX2" fmla="*/ 1336534 w 13784879"/>
              <a:gd name="connsiteY2" fmla="*/ 0 h 2323062"/>
              <a:gd name="connsiteX3" fmla="*/ 1522330 w 13784879"/>
              <a:gd name="connsiteY3" fmla="*/ 0 h 2323062"/>
              <a:gd name="connsiteX4" fmla="*/ 2397370 w 13784879"/>
              <a:gd name="connsiteY4" fmla="*/ 0 h 2323062"/>
              <a:gd name="connsiteX5" fmla="*/ 2721015 w 13784879"/>
              <a:gd name="connsiteY5" fmla="*/ 0 h 2323062"/>
              <a:gd name="connsiteX6" fmla="*/ 3044660 w 13784879"/>
              <a:gd name="connsiteY6" fmla="*/ 0 h 2323062"/>
              <a:gd name="connsiteX7" fmla="*/ 3781852 w 13784879"/>
              <a:gd name="connsiteY7" fmla="*/ 0 h 2323062"/>
              <a:gd name="connsiteX8" fmla="*/ 4656892 w 13784879"/>
              <a:gd name="connsiteY8" fmla="*/ 0 h 2323062"/>
              <a:gd name="connsiteX9" fmla="*/ 4842688 w 13784879"/>
              <a:gd name="connsiteY9" fmla="*/ 0 h 2323062"/>
              <a:gd name="connsiteX10" fmla="*/ 5442030 w 13784879"/>
              <a:gd name="connsiteY10" fmla="*/ 0 h 2323062"/>
              <a:gd name="connsiteX11" fmla="*/ 6317071 w 13784879"/>
              <a:gd name="connsiteY11" fmla="*/ 0 h 2323062"/>
              <a:gd name="connsiteX12" fmla="*/ 6778564 w 13784879"/>
              <a:gd name="connsiteY12" fmla="*/ 0 h 2323062"/>
              <a:gd name="connsiteX13" fmla="*/ 7102209 w 13784879"/>
              <a:gd name="connsiteY13" fmla="*/ 0 h 2323062"/>
              <a:gd name="connsiteX14" fmla="*/ 7701552 w 13784879"/>
              <a:gd name="connsiteY14" fmla="*/ 0 h 2323062"/>
              <a:gd name="connsiteX15" fmla="*/ 8300895 w 13784879"/>
              <a:gd name="connsiteY15" fmla="*/ 0 h 2323062"/>
              <a:gd name="connsiteX16" fmla="*/ 8624540 w 13784879"/>
              <a:gd name="connsiteY16" fmla="*/ 0 h 2323062"/>
              <a:gd name="connsiteX17" fmla="*/ 8948184 w 13784879"/>
              <a:gd name="connsiteY17" fmla="*/ 0 h 2323062"/>
              <a:gd name="connsiteX18" fmla="*/ 9133981 w 13784879"/>
              <a:gd name="connsiteY18" fmla="*/ 0 h 2323062"/>
              <a:gd name="connsiteX19" fmla="*/ 9871172 w 13784879"/>
              <a:gd name="connsiteY19" fmla="*/ 0 h 2323062"/>
              <a:gd name="connsiteX20" fmla="*/ 10608363 w 13784879"/>
              <a:gd name="connsiteY20" fmla="*/ 0 h 2323062"/>
              <a:gd name="connsiteX21" fmla="*/ 10932008 w 13784879"/>
              <a:gd name="connsiteY21" fmla="*/ 0 h 2323062"/>
              <a:gd name="connsiteX22" fmla="*/ 11393502 w 13784879"/>
              <a:gd name="connsiteY22" fmla="*/ 0 h 2323062"/>
              <a:gd name="connsiteX23" fmla="*/ 11579298 w 13784879"/>
              <a:gd name="connsiteY23" fmla="*/ 0 h 2323062"/>
              <a:gd name="connsiteX24" fmla="*/ 11902943 w 13784879"/>
              <a:gd name="connsiteY24" fmla="*/ 0 h 2323062"/>
              <a:gd name="connsiteX25" fmla="*/ 12502286 w 13784879"/>
              <a:gd name="connsiteY25" fmla="*/ 0 h 2323062"/>
              <a:gd name="connsiteX26" fmla="*/ 12963780 w 13784879"/>
              <a:gd name="connsiteY26" fmla="*/ 0 h 2323062"/>
              <a:gd name="connsiteX27" fmla="*/ 13784879 w 13784879"/>
              <a:gd name="connsiteY27" fmla="*/ 0 h 2323062"/>
              <a:gd name="connsiteX28" fmla="*/ 13784879 w 13784879"/>
              <a:gd name="connsiteY28" fmla="*/ 580766 h 2323062"/>
              <a:gd name="connsiteX29" fmla="*/ 13784879 w 13784879"/>
              <a:gd name="connsiteY29" fmla="*/ 1138300 h 2323062"/>
              <a:gd name="connsiteX30" fmla="*/ 13784879 w 13784879"/>
              <a:gd name="connsiteY30" fmla="*/ 1719066 h 2323062"/>
              <a:gd name="connsiteX31" fmla="*/ 13784879 w 13784879"/>
              <a:gd name="connsiteY31" fmla="*/ 2323062 h 2323062"/>
              <a:gd name="connsiteX32" fmla="*/ 13185536 w 13784879"/>
              <a:gd name="connsiteY32" fmla="*/ 2323062 h 2323062"/>
              <a:gd name="connsiteX33" fmla="*/ 12861891 w 13784879"/>
              <a:gd name="connsiteY33" fmla="*/ 2323062 h 2323062"/>
              <a:gd name="connsiteX34" fmla="*/ 12124700 w 13784879"/>
              <a:gd name="connsiteY34" fmla="*/ 2323062 h 2323062"/>
              <a:gd name="connsiteX35" fmla="*/ 11663206 w 13784879"/>
              <a:gd name="connsiteY35" fmla="*/ 2323062 h 2323062"/>
              <a:gd name="connsiteX36" fmla="*/ 11063864 w 13784879"/>
              <a:gd name="connsiteY36" fmla="*/ 2323062 h 2323062"/>
              <a:gd name="connsiteX37" fmla="*/ 10878068 w 13784879"/>
              <a:gd name="connsiteY37" fmla="*/ 2323062 h 2323062"/>
              <a:gd name="connsiteX38" fmla="*/ 10416574 w 13784879"/>
              <a:gd name="connsiteY38" fmla="*/ 2323062 h 2323062"/>
              <a:gd name="connsiteX39" fmla="*/ 9679382 w 13784879"/>
              <a:gd name="connsiteY39" fmla="*/ 2323062 h 2323062"/>
              <a:gd name="connsiteX40" fmla="*/ 8804342 w 13784879"/>
              <a:gd name="connsiteY40" fmla="*/ 2323062 h 2323062"/>
              <a:gd name="connsiteX41" fmla="*/ 8067151 w 13784879"/>
              <a:gd name="connsiteY41" fmla="*/ 2323062 h 2323062"/>
              <a:gd name="connsiteX42" fmla="*/ 7743506 w 13784879"/>
              <a:gd name="connsiteY42" fmla="*/ 2323062 h 2323062"/>
              <a:gd name="connsiteX43" fmla="*/ 7419861 w 13784879"/>
              <a:gd name="connsiteY43" fmla="*/ 2323062 h 2323062"/>
              <a:gd name="connsiteX44" fmla="*/ 6820518 w 13784879"/>
              <a:gd name="connsiteY44" fmla="*/ 2323062 h 2323062"/>
              <a:gd name="connsiteX45" fmla="*/ 6634722 w 13784879"/>
              <a:gd name="connsiteY45" fmla="*/ 2323062 h 2323062"/>
              <a:gd name="connsiteX46" fmla="*/ 5759682 w 13784879"/>
              <a:gd name="connsiteY46" fmla="*/ 2323062 h 2323062"/>
              <a:gd name="connsiteX47" fmla="*/ 5022491 w 13784879"/>
              <a:gd name="connsiteY47" fmla="*/ 2323062 h 2323062"/>
              <a:gd name="connsiteX48" fmla="*/ 4423148 w 13784879"/>
              <a:gd name="connsiteY48" fmla="*/ 2323062 h 2323062"/>
              <a:gd name="connsiteX49" fmla="*/ 3685957 w 13784879"/>
              <a:gd name="connsiteY49" fmla="*/ 2323062 h 2323062"/>
              <a:gd name="connsiteX50" fmla="*/ 2810917 w 13784879"/>
              <a:gd name="connsiteY50" fmla="*/ 2323062 h 2323062"/>
              <a:gd name="connsiteX51" fmla="*/ 2487272 w 13784879"/>
              <a:gd name="connsiteY51" fmla="*/ 2323062 h 2323062"/>
              <a:gd name="connsiteX52" fmla="*/ 1612232 w 13784879"/>
              <a:gd name="connsiteY52" fmla="*/ 2323062 h 2323062"/>
              <a:gd name="connsiteX53" fmla="*/ 1012889 w 13784879"/>
              <a:gd name="connsiteY53" fmla="*/ 2323062 h 2323062"/>
              <a:gd name="connsiteX54" fmla="*/ 827093 w 13784879"/>
              <a:gd name="connsiteY54" fmla="*/ 2323062 h 2323062"/>
              <a:gd name="connsiteX55" fmla="*/ 0 w 13784879"/>
              <a:gd name="connsiteY55" fmla="*/ 2323062 h 2323062"/>
              <a:gd name="connsiteX56" fmla="*/ 0 w 13784879"/>
              <a:gd name="connsiteY56" fmla="*/ 1788758 h 2323062"/>
              <a:gd name="connsiteX57" fmla="*/ 0 w 13784879"/>
              <a:gd name="connsiteY57" fmla="*/ 1277684 h 2323062"/>
              <a:gd name="connsiteX58" fmla="*/ 0 w 13784879"/>
              <a:gd name="connsiteY58" fmla="*/ 743380 h 2323062"/>
              <a:gd name="connsiteX59" fmla="*/ 0 w 13784879"/>
              <a:gd name="connsiteY59" fmla="*/ 0 h 232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84879" h="2323062" fill="none" extrusionOk="0">
                <a:moveTo>
                  <a:pt x="0" y="0"/>
                </a:moveTo>
                <a:cubicBezTo>
                  <a:pt x="180470" y="-29313"/>
                  <a:pt x="400658" y="26962"/>
                  <a:pt x="599343" y="0"/>
                </a:cubicBezTo>
                <a:cubicBezTo>
                  <a:pt x="798028" y="-26962"/>
                  <a:pt x="1012324" y="18075"/>
                  <a:pt x="1336534" y="0"/>
                </a:cubicBezTo>
                <a:cubicBezTo>
                  <a:pt x="1660744" y="-18075"/>
                  <a:pt x="1449003" y="4878"/>
                  <a:pt x="1522330" y="0"/>
                </a:cubicBezTo>
                <a:cubicBezTo>
                  <a:pt x="1595657" y="-4878"/>
                  <a:pt x="2204186" y="15586"/>
                  <a:pt x="2397370" y="0"/>
                </a:cubicBezTo>
                <a:cubicBezTo>
                  <a:pt x="2590554" y="-15586"/>
                  <a:pt x="2620850" y="19882"/>
                  <a:pt x="2721015" y="0"/>
                </a:cubicBezTo>
                <a:cubicBezTo>
                  <a:pt x="2821181" y="-19882"/>
                  <a:pt x="2953160" y="25273"/>
                  <a:pt x="3044660" y="0"/>
                </a:cubicBezTo>
                <a:cubicBezTo>
                  <a:pt x="3136160" y="-25273"/>
                  <a:pt x="3631284" y="14921"/>
                  <a:pt x="3781852" y="0"/>
                </a:cubicBezTo>
                <a:cubicBezTo>
                  <a:pt x="3932420" y="-14921"/>
                  <a:pt x="4295644" y="64376"/>
                  <a:pt x="4656892" y="0"/>
                </a:cubicBezTo>
                <a:cubicBezTo>
                  <a:pt x="5018140" y="-64376"/>
                  <a:pt x="4779381" y="9008"/>
                  <a:pt x="4842688" y="0"/>
                </a:cubicBezTo>
                <a:cubicBezTo>
                  <a:pt x="4905995" y="-9008"/>
                  <a:pt x="5172958" y="67031"/>
                  <a:pt x="5442030" y="0"/>
                </a:cubicBezTo>
                <a:cubicBezTo>
                  <a:pt x="5711102" y="-67031"/>
                  <a:pt x="5965915" y="96565"/>
                  <a:pt x="6317071" y="0"/>
                </a:cubicBezTo>
                <a:cubicBezTo>
                  <a:pt x="6668227" y="-96565"/>
                  <a:pt x="6548736" y="13902"/>
                  <a:pt x="6778564" y="0"/>
                </a:cubicBezTo>
                <a:cubicBezTo>
                  <a:pt x="7008392" y="-13902"/>
                  <a:pt x="7028575" y="15045"/>
                  <a:pt x="7102209" y="0"/>
                </a:cubicBezTo>
                <a:cubicBezTo>
                  <a:pt x="7175844" y="-15045"/>
                  <a:pt x="7506770" y="65222"/>
                  <a:pt x="7701552" y="0"/>
                </a:cubicBezTo>
                <a:cubicBezTo>
                  <a:pt x="7896334" y="-65222"/>
                  <a:pt x="8164768" y="3405"/>
                  <a:pt x="8300895" y="0"/>
                </a:cubicBezTo>
                <a:cubicBezTo>
                  <a:pt x="8437022" y="-3405"/>
                  <a:pt x="8550288" y="9812"/>
                  <a:pt x="8624540" y="0"/>
                </a:cubicBezTo>
                <a:cubicBezTo>
                  <a:pt x="8698793" y="-9812"/>
                  <a:pt x="8826104" y="34029"/>
                  <a:pt x="8948184" y="0"/>
                </a:cubicBezTo>
                <a:cubicBezTo>
                  <a:pt x="9070264" y="-34029"/>
                  <a:pt x="9082050" y="18904"/>
                  <a:pt x="9133981" y="0"/>
                </a:cubicBezTo>
                <a:cubicBezTo>
                  <a:pt x="9185912" y="-18904"/>
                  <a:pt x="9618631" y="23217"/>
                  <a:pt x="9871172" y="0"/>
                </a:cubicBezTo>
                <a:cubicBezTo>
                  <a:pt x="10123713" y="-23217"/>
                  <a:pt x="10339737" y="31589"/>
                  <a:pt x="10608363" y="0"/>
                </a:cubicBezTo>
                <a:cubicBezTo>
                  <a:pt x="10876989" y="-31589"/>
                  <a:pt x="10833248" y="21093"/>
                  <a:pt x="10932008" y="0"/>
                </a:cubicBezTo>
                <a:cubicBezTo>
                  <a:pt x="11030768" y="-21093"/>
                  <a:pt x="11172682" y="34472"/>
                  <a:pt x="11393502" y="0"/>
                </a:cubicBezTo>
                <a:cubicBezTo>
                  <a:pt x="11614322" y="-34472"/>
                  <a:pt x="11487736" y="19113"/>
                  <a:pt x="11579298" y="0"/>
                </a:cubicBezTo>
                <a:cubicBezTo>
                  <a:pt x="11670860" y="-19113"/>
                  <a:pt x="11772192" y="25461"/>
                  <a:pt x="11902943" y="0"/>
                </a:cubicBezTo>
                <a:cubicBezTo>
                  <a:pt x="12033695" y="-25461"/>
                  <a:pt x="12332018" y="6262"/>
                  <a:pt x="12502286" y="0"/>
                </a:cubicBezTo>
                <a:cubicBezTo>
                  <a:pt x="12672554" y="-6262"/>
                  <a:pt x="12740254" y="48645"/>
                  <a:pt x="12963780" y="0"/>
                </a:cubicBezTo>
                <a:cubicBezTo>
                  <a:pt x="13187306" y="-48645"/>
                  <a:pt x="13440884" y="84211"/>
                  <a:pt x="13784879" y="0"/>
                </a:cubicBezTo>
                <a:cubicBezTo>
                  <a:pt x="13829270" y="209260"/>
                  <a:pt x="13781055" y="374908"/>
                  <a:pt x="13784879" y="580766"/>
                </a:cubicBezTo>
                <a:cubicBezTo>
                  <a:pt x="13788703" y="786624"/>
                  <a:pt x="13751995" y="927816"/>
                  <a:pt x="13784879" y="1138300"/>
                </a:cubicBezTo>
                <a:cubicBezTo>
                  <a:pt x="13817763" y="1348784"/>
                  <a:pt x="13758989" y="1577046"/>
                  <a:pt x="13784879" y="1719066"/>
                </a:cubicBezTo>
                <a:cubicBezTo>
                  <a:pt x="13810769" y="1861086"/>
                  <a:pt x="13757240" y="2132691"/>
                  <a:pt x="13784879" y="2323062"/>
                </a:cubicBezTo>
                <a:cubicBezTo>
                  <a:pt x="13605518" y="2333704"/>
                  <a:pt x="13339906" y="2288284"/>
                  <a:pt x="13185536" y="2323062"/>
                </a:cubicBezTo>
                <a:cubicBezTo>
                  <a:pt x="13031166" y="2357840"/>
                  <a:pt x="12942087" y="2293888"/>
                  <a:pt x="12861891" y="2323062"/>
                </a:cubicBezTo>
                <a:cubicBezTo>
                  <a:pt x="12781696" y="2352236"/>
                  <a:pt x="12414448" y="2302245"/>
                  <a:pt x="12124700" y="2323062"/>
                </a:cubicBezTo>
                <a:cubicBezTo>
                  <a:pt x="11834952" y="2343879"/>
                  <a:pt x="11804756" y="2294784"/>
                  <a:pt x="11663206" y="2323062"/>
                </a:cubicBezTo>
                <a:cubicBezTo>
                  <a:pt x="11521656" y="2351340"/>
                  <a:pt x="11280928" y="2311178"/>
                  <a:pt x="11063864" y="2323062"/>
                </a:cubicBezTo>
                <a:cubicBezTo>
                  <a:pt x="10846800" y="2334946"/>
                  <a:pt x="10970846" y="2301167"/>
                  <a:pt x="10878068" y="2323062"/>
                </a:cubicBezTo>
                <a:cubicBezTo>
                  <a:pt x="10785290" y="2344957"/>
                  <a:pt x="10558645" y="2313663"/>
                  <a:pt x="10416574" y="2323062"/>
                </a:cubicBezTo>
                <a:cubicBezTo>
                  <a:pt x="10274503" y="2332461"/>
                  <a:pt x="9968510" y="2265095"/>
                  <a:pt x="9679382" y="2323062"/>
                </a:cubicBezTo>
                <a:cubicBezTo>
                  <a:pt x="9390254" y="2381029"/>
                  <a:pt x="9076777" y="2280238"/>
                  <a:pt x="8804342" y="2323062"/>
                </a:cubicBezTo>
                <a:cubicBezTo>
                  <a:pt x="8531907" y="2365886"/>
                  <a:pt x="8347536" y="2234994"/>
                  <a:pt x="8067151" y="2323062"/>
                </a:cubicBezTo>
                <a:cubicBezTo>
                  <a:pt x="7786766" y="2411130"/>
                  <a:pt x="7818186" y="2288145"/>
                  <a:pt x="7743506" y="2323062"/>
                </a:cubicBezTo>
                <a:cubicBezTo>
                  <a:pt x="7668826" y="2357979"/>
                  <a:pt x="7556543" y="2292836"/>
                  <a:pt x="7419861" y="2323062"/>
                </a:cubicBezTo>
                <a:cubicBezTo>
                  <a:pt x="7283179" y="2353288"/>
                  <a:pt x="7099730" y="2277629"/>
                  <a:pt x="6820518" y="2323062"/>
                </a:cubicBezTo>
                <a:cubicBezTo>
                  <a:pt x="6541306" y="2368495"/>
                  <a:pt x="6725360" y="2321234"/>
                  <a:pt x="6634722" y="2323062"/>
                </a:cubicBezTo>
                <a:cubicBezTo>
                  <a:pt x="6544084" y="2324890"/>
                  <a:pt x="5992152" y="2289735"/>
                  <a:pt x="5759682" y="2323062"/>
                </a:cubicBezTo>
                <a:cubicBezTo>
                  <a:pt x="5527212" y="2356389"/>
                  <a:pt x="5384755" y="2301710"/>
                  <a:pt x="5022491" y="2323062"/>
                </a:cubicBezTo>
                <a:cubicBezTo>
                  <a:pt x="4660227" y="2344414"/>
                  <a:pt x="4720886" y="2295914"/>
                  <a:pt x="4423148" y="2323062"/>
                </a:cubicBezTo>
                <a:cubicBezTo>
                  <a:pt x="4125410" y="2350210"/>
                  <a:pt x="3866533" y="2317240"/>
                  <a:pt x="3685957" y="2323062"/>
                </a:cubicBezTo>
                <a:cubicBezTo>
                  <a:pt x="3505381" y="2328884"/>
                  <a:pt x="3134855" y="2289236"/>
                  <a:pt x="2810917" y="2323062"/>
                </a:cubicBezTo>
                <a:cubicBezTo>
                  <a:pt x="2486979" y="2356888"/>
                  <a:pt x="2581569" y="2313588"/>
                  <a:pt x="2487272" y="2323062"/>
                </a:cubicBezTo>
                <a:cubicBezTo>
                  <a:pt x="2392975" y="2332536"/>
                  <a:pt x="1937796" y="2291512"/>
                  <a:pt x="1612232" y="2323062"/>
                </a:cubicBezTo>
                <a:cubicBezTo>
                  <a:pt x="1286668" y="2354612"/>
                  <a:pt x="1195212" y="2304949"/>
                  <a:pt x="1012889" y="2323062"/>
                </a:cubicBezTo>
                <a:cubicBezTo>
                  <a:pt x="830566" y="2341175"/>
                  <a:pt x="887845" y="2309364"/>
                  <a:pt x="827093" y="2323062"/>
                </a:cubicBezTo>
                <a:cubicBezTo>
                  <a:pt x="766341" y="2336760"/>
                  <a:pt x="174846" y="2295083"/>
                  <a:pt x="0" y="2323062"/>
                </a:cubicBezTo>
                <a:cubicBezTo>
                  <a:pt x="-55711" y="2182554"/>
                  <a:pt x="49507" y="1920994"/>
                  <a:pt x="0" y="1788758"/>
                </a:cubicBezTo>
                <a:cubicBezTo>
                  <a:pt x="-49507" y="1656522"/>
                  <a:pt x="41372" y="1399405"/>
                  <a:pt x="0" y="1277684"/>
                </a:cubicBezTo>
                <a:cubicBezTo>
                  <a:pt x="-41372" y="1155963"/>
                  <a:pt x="23624" y="982573"/>
                  <a:pt x="0" y="743380"/>
                </a:cubicBezTo>
                <a:cubicBezTo>
                  <a:pt x="-23624" y="504187"/>
                  <a:pt x="39981" y="319821"/>
                  <a:pt x="0" y="0"/>
                </a:cubicBezTo>
                <a:close/>
              </a:path>
              <a:path w="13784879" h="2323062" stroke="0" extrusionOk="0">
                <a:moveTo>
                  <a:pt x="0" y="0"/>
                </a:moveTo>
                <a:cubicBezTo>
                  <a:pt x="244433" y="-81615"/>
                  <a:pt x="584923" y="47455"/>
                  <a:pt x="737191" y="0"/>
                </a:cubicBezTo>
                <a:cubicBezTo>
                  <a:pt x="889459" y="-47455"/>
                  <a:pt x="1085447" y="42421"/>
                  <a:pt x="1198685" y="0"/>
                </a:cubicBezTo>
                <a:cubicBezTo>
                  <a:pt x="1311923" y="-42421"/>
                  <a:pt x="1325511" y="12173"/>
                  <a:pt x="1384481" y="0"/>
                </a:cubicBezTo>
                <a:cubicBezTo>
                  <a:pt x="1443451" y="-12173"/>
                  <a:pt x="1855126" y="28272"/>
                  <a:pt x="1983824" y="0"/>
                </a:cubicBezTo>
                <a:cubicBezTo>
                  <a:pt x="2112522" y="-28272"/>
                  <a:pt x="2183574" y="32068"/>
                  <a:pt x="2307469" y="0"/>
                </a:cubicBezTo>
                <a:cubicBezTo>
                  <a:pt x="2431364" y="-32068"/>
                  <a:pt x="2872527" y="83844"/>
                  <a:pt x="3044660" y="0"/>
                </a:cubicBezTo>
                <a:cubicBezTo>
                  <a:pt x="3216793" y="-83844"/>
                  <a:pt x="3513496" y="34703"/>
                  <a:pt x="3644003" y="0"/>
                </a:cubicBezTo>
                <a:cubicBezTo>
                  <a:pt x="3774510" y="-34703"/>
                  <a:pt x="3771850" y="16855"/>
                  <a:pt x="3829799" y="0"/>
                </a:cubicBezTo>
                <a:cubicBezTo>
                  <a:pt x="3887748" y="-16855"/>
                  <a:pt x="4112812" y="24380"/>
                  <a:pt x="4291293" y="0"/>
                </a:cubicBezTo>
                <a:cubicBezTo>
                  <a:pt x="4469774" y="-24380"/>
                  <a:pt x="4989865" y="25753"/>
                  <a:pt x="5166333" y="0"/>
                </a:cubicBezTo>
                <a:cubicBezTo>
                  <a:pt x="5342801" y="-25753"/>
                  <a:pt x="5290355" y="17043"/>
                  <a:pt x="5352129" y="0"/>
                </a:cubicBezTo>
                <a:cubicBezTo>
                  <a:pt x="5413903" y="-17043"/>
                  <a:pt x="5769311" y="43556"/>
                  <a:pt x="6089320" y="0"/>
                </a:cubicBezTo>
                <a:cubicBezTo>
                  <a:pt x="6409329" y="-43556"/>
                  <a:pt x="6500855" y="4319"/>
                  <a:pt x="6688663" y="0"/>
                </a:cubicBezTo>
                <a:cubicBezTo>
                  <a:pt x="6876471" y="-4319"/>
                  <a:pt x="6961337" y="47539"/>
                  <a:pt x="7150157" y="0"/>
                </a:cubicBezTo>
                <a:cubicBezTo>
                  <a:pt x="7338977" y="-47539"/>
                  <a:pt x="7568981" y="86907"/>
                  <a:pt x="7887348" y="0"/>
                </a:cubicBezTo>
                <a:cubicBezTo>
                  <a:pt x="8205715" y="-86907"/>
                  <a:pt x="8281621" y="11486"/>
                  <a:pt x="8624540" y="0"/>
                </a:cubicBezTo>
                <a:cubicBezTo>
                  <a:pt x="8967459" y="-11486"/>
                  <a:pt x="9086039" y="72425"/>
                  <a:pt x="9499580" y="0"/>
                </a:cubicBezTo>
                <a:cubicBezTo>
                  <a:pt x="9913121" y="-72425"/>
                  <a:pt x="9948917" y="29338"/>
                  <a:pt x="10374620" y="0"/>
                </a:cubicBezTo>
                <a:cubicBezTo>
                  <a:pt x="10800323" y="-29338"/>
                  <a:pt x="10837602" y="8749"/>
                  <a:pt x="10973962" y="0"/>
                </a:cubicBezTo>
                <a:cubicBezTo>
                  <a:pt x="11110322" y="-8749"/>
                  <a:pt x="11074923" y="8221"/>
                  <a:pt x="11159759" y="0"/>
                </a:cubicBezTo>
                <a:cubicBezTo>
                  <a:pt x="11244595" y="-8221"/>
                  <a:pt x="11403517" y="11310"/>
                  <a:pt x="11483404" y="0"/>
                </a:cubicBezTo>
                <a:cubicBezTo>
                  <a:pt x="11563292" y="-11310"/>
                  <a:pt x="11579936" y="21624"/>
                  <a:pt x="11669200" y="0"/>
                </a:cubicBezTo>
                <a:cubicBezTo>
                  <a:pt x="11758464" y="-21624"/>
                  <a:pt x="11802371" y="3899"/>
                  <a:pt x="11854996" y="0"/>
                </a:cubicBezTo>
                <a:cubicBezTo>
                  <a:pt x="11907621" y="-3899"/>
                  <a:pt x="12080016" y="38004"/>
                  <a:pt x="12178641" y="0"/>
                </a:cubicBezTo>
                <a:cubicBezTo>
                  <a:pt x="12277266" y="-38004"/>
                  <a:pt x="12455473" y="44037"/>
                  <a:pt x="12640135" y="0"/>
                </a:cubicBezTo>
                <a:cubicBezTo>
                  <a:pt x="12824797" y="-44037"/>
                  <a:pt x="13394960" y="126715"/>
                  <a:pt x="13784879" y="0"/>
                </a:cubicBezTo>
                <a:cubicBezTo>
                  <a:pt x="13823787" y="271199"/>
                  <a:pt x="13738219" y="391539"/>
                  <a:pt x="13784879" y="627227"/>
                </a:cubicBezTo>
                <a:cubicBezTo>
                  <a:pt x="13831539" y="862915"/>
                  <a:pt x="13779373" y="1075515"/>
                  <a:pt x="13784879" y="1207992"/>
                </a:cubicBezTo>
                <a:cubicBezTo>
                  <a:pt x="13790385" y="1340469"/>
                  <a:pt x="13742242" y="1985426"/>
                  <a:pt x="13784879" y="2323062"/>
                </a:cubicBezTo>
                <a:cubicBezTo>
                  <a:pt x="13647200" y="2342057"/>
                  <a:pt x="13478372" y="2315427"/>
                  <a:pt x="13323385" y="2323062"/>
                </a:cubicBezTo>
                <a:cubicBezTo>
                  <a:pt x="13168398" y="2330697"/>
                  <a:pt x="12997881" y="2316582"/>
                  <a:pt x="12861891" y="2323062"/>
                </a:cubicBezTo>
                <a:cubicBezTo>
                  <a:pt x="12725901" y="2329542"/>
                  <a:pt x="12740490" y="2316018"/>
                  <a:pt x="12676095" y="2323062"/>
                </a:cubicBezTo>
                <a:cubicBezTo>
                  <a:pt x="12611700" y="2330106"/>
                  <a:pt x="12514267" y="2294069"/>
                  <a:pt x="12352450" y="2323062"/>
                </a:cubicBezTo>
                <a:cubicBezTo>
                  <a:pt x="12190633" y="2352055"/>
                  <a:pt x="12226166" y="2305225"/>
                  <a:pt x="12166654" y="2323062"/>
                </a:cubicBezTo>
                <a:cubicBezTo>
                  <a:pt x="12107142" y="2340899"/>
                  <a:pt x="11864386" y="2298698"/>
                  <a:pt x="11705160" y="2323062"/>
                </a:cubicBezTo>
                <a:cubicBezTo>
                  <a:pt x="11545934" y="2347426"/>
                  <a:pt x="11610589" y="2304834"/>
                  <a:pt x="11519364" y="2323062"/>
                </a:cubicBezTo>
                <a:cubicBezTo>
                  <a:pt x="11428139" y="2341290"/>
                  <a:pt x="11146149" y="2299089"/>
                  <a:pt x="10920022" y="2323062"/>
                </a:cubicBezTo>
                <a:cubicBezTo>
                  <a:pt x="10693895" y="2347035"/>
                  <a:pt x="10731466" y="2314176"/>
                  <a:pt x="10596377" y="2323062"/>
                </a:cubicBezTo>
                <a:cubicBezTo>
                  <a:pt x="10461289" y="2331948"/>
                  <a:pt x="10502283" y="2310630"/>
                  <a:pt x="10410580" y="2323062"/>
                </a:cubicBezTo>
                <a:cubicBezTo>
                  <a:pt x="10318877" y="2335494"/>
                  <a:pt x="10094776" y="2321361"/>
                  <a:pt x="9949087" y="2323062"/>
                </a:cubicBezTo>
                <a:cubicBezTo>
                  <a:pt x="9803398" y="2324763"/>
                  <a:pt x="9767989" y="2303560"/>
                  <a:pt x="9625442" y="2323062"/>
                </a:cubicBezTo>
                <a:cubicBezTo>
                  <a:pt x="9482895" y="2342564"/>
                  <a:pt x="9532021" y="2301801"/>
                  <a:pt x="9439645" y="2323062"/>
                </a:cubicBezTo>
                <a:cubicBezTo>
                  <a:pt x="9347269" y="2344323"/>
                  <a:pt x="9217498" y="2305086"/>
                  <a:pt x="9116000" y="2323062"/>
                </a:cubicBezTo>
                <a:cubicBezTo>
                  <a:pt x="9014502" y="2341038"/>
                  <a:pt x="8483938" y="2319986"/>
                  <a:pt x="8240960" y="2323062"/>
                </a:cubicBezTo>
                <a:cubicBezTo>
                  <a:pt x="7997982" y="2326138"/>
                  <a:pt x="7865440" y="2288748"/>
                  <a:pt x="7641618" y="2323062"/>
                </a:cubicBezTo>
                <a:cubicBezTo>
                  <a:pt x="7417796" y="2357376"/>
                  <a:pt x="7433728" y="2306427"/>
                  <a:pt x="7317973" y="2323062"/>
                </a:cubicBezTo>
                <a:cubicBezTo>
                  <a:pt x="7202219" y="2339697"/>
                  <a:pt x="6797551" y="2256896"/>
                  <a:pt x="6580781" y="2323062"/>
                </a:cubicBezTo>
                <a:cubicBezTo>
                  <a:pt x="6364011" y="2389228"/>
                  <a:pt x="6299481" y="2310936"/>
                  <a:pt x="6119288" y="2323062"/>
                </a:cubicBezTo>
                <a:cubicBezTo>
                  <a:pt x="5939095" y="2335188"/>
                  <a:pt x="5946950" y="2285647"/>
                  <a:pt x="5795643" y="2323062"/>
                </a:cubicBezTo>
                <a:cubicBezTo>
                  <a:pt x="5644336" y="2360477"/>
                  <a:pt x="5297293" y="2290501"/>
                  <a:pt x="5058451" y="2323062"/>
                </a:cubicBezTo>
                <a:cubicBezTo>
                  <a:pt x="4819609" y="2355623"/>
                  <a:pt x="4843451" y="2294160"/>
                  <a:pt x="4734806" y="2323062"/>
                </a:cubicBezTo>
                <a:cubicBezTo>
                  <a:pt x="4626162" y="2351964"/>
                  <a:pt x="4565141" y="2320502"/>
                  <a:pt x="4411161" y="2323062"/>
                </a:cubicBezTo>
                <a:cubicBezTo>
                  <a:pt x="4257182" y="2325622"/>
                  <a:pt x="4317044" y="2307591"/>
                  <a:pt x="4225365" y="2323062"/>
                </a:cubicBezTo>
                <a:cubicBezTo>
                  <a:pt x="4133686" y="2338533"/>
                  <a:pt x="3918452" y="2304343"/>
                  <a:pt x="3763871" y="2323062"/>
                </a:cubicBezTo>
                <a:cubicBezTo>
                  <a:pt x="3609290" y="2341781"/>
                  <a:pt x="3670172" y="2318964"/>
                  <a:pt x="3578075" y="2323062"/>
                </a:cubicBezTo>
                <a:cubicBezTo>
                  <a:pt x="3485978" y="2327160"/>
                  <a:pt x="3438680" y="2319639"/>
                  <a:pt x="3392279" y="2323062"/>
                </a:cubicBezTo>
                <a:cubicBezTo>
                  <a:pt x="3345878" y="2326485"/>
                  <a:pt x="3153400" y="2296368"/>
                  <a:pt x="3068634" y="2323062"/>
                </a:cubicBezTo>
                <a:cubicBezTo>
                  <a:pt x="2983869" y="2349756"/>
                  <a:pt x="2618922" y="2312374"/>
                  <a:pt x="2331443" y="2323062"/>
                </a:cubicBezTo>
                <a:cubicBezTo>
                  <a:pt x="2043964" y="2333750"/>
                  <a:pt x="2109543" y="2303912"/>
                  <a:pt x="2007798" y="2323062"/>
                </a:cubicBezTo>
                <a:cubicBezTo>
                  <a:pt x="1906054" y="2342212"/>
                  <a:pt x="1777475" y="2297666"/>
                  <a:pt x="1684153" y="2323062"/>
                </a:cubicBezTo>
                <a:cubicBezTo>
                  <a:pt x="1590832" y="2348458"/>
                  <a:pt x="1381730" y="2271855"/>
                  <a:pt x="1222659" y="2323062"/>
                </a:cubicBezTo>
                <a:cubicBezTo>
                  <a:pt x="1063588" y="2374269"/>
                  <a:pt x="1078963" y="2313363"/>
                  <a:pt x="1036863" y="2323062"/>
                </a:cubicBezTo>
                <a:cubicBezTo>
                  <a:pt x="994763" y="2332761"/>
                  <a:pt x="295419" y="2297002"/>
                  <a:pt x="0" y="2323062"/>
                </a:cubicBezTo>
                <a:cubicBezTo>
                  <a:pt x="-35800" y="2065478"/>
                  <a:pt x="30240" y="1957716"/>
                  <a:pt x="0" y="1719066"/>
                </a:cubicBezTo>
                <a:cubicBezTo>
                  <a:pt x="-30240" y="1480416"/>
                  <a:pt x="59744" y="1397931"/>
                  <a:pt x="0" y="1207992"/>
                </a:cubicBezTo>
                <a:cubicBezTo>
                  <a:pt x="-59744" y="1018053"/>
                  <a:pt x="19479" y="935850"/>
                  <a:pt x="0" y="673688"/>
                </a:cubicBezTo>
                <a:cubicBezTo>
                  <a:pt x="-19479" y="411526"/>
                  <a:pt x="63442" y="233395"/>
                  <a:pt x="0" y="0"/>
                </a:cubicBezTo>
                <a:close/>
              </a:path>
            </a:pathLst>
          </a:custGeom>
          <a:pattFill prst="lgConfetti">
            <a:fgClr>
              <a:schemeClr val="accent4"/>
            </a:fgClr>
            <a:bgClr>
              <a:srgbClr val="0070C0"/>
            </a:bgClr>
          </a:pattFill>
          <a:ln w="114300">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79083E8-989E-CFA9-7356-15C95BDA88D2}"/>
              </a:ext>
            </a:extLst>
          </p:cNvPr>
          <p:cNvSpPr/>
          <p:nvPr/>
        </p:nvSpPr>
        <p:spPr>
          <a:xfrm>
            <a:off x="-284538" y="2377324"/>
            <a:ext cx="13290611" cy="4115551"/>
          </a:xfrm>
          <a:custGeom>
            <a:avLst/>
            <a:gdLst>
              <a:gd name="connsiteX0" fmla="*/ 0 w 13290611"/>
              <a:gd name="connsiteY0" fmla="*/ 0 h 4115551"/>
              <a:gd name="connsiteX1" fmla="*/ 444947 w 13290611"/>
              <a:gd name="connsiteY1" fmla="*/ 0 h 4115551"/>
              <a:gd name="connsiteX2" fmla="*/ 889893 w 13290611"/>
              <a:gd name="connsiteY2" fmla="*/ 0 h 4115551"/>
              <a:gd name="connsiteX3" fmla="*/ 1069027 w 13290611"/>
              <a:gd name="connsiteY3" fmla="*/ 0 h 4115551"/>
              <a:gd name="connsiteX4" fmla="*/ 1513974 w 13290611"/>
              <a:gd name="connsiteY4" fmla="*/ 0 h 4115551"/>
              <a:gd name="connsiteX5" fmla="*/ 2224733 w 13290611"/>
              <a:gd name="connsiteY5" fmla="*/ 0 h 4115551"/>
              <a:gd name="connsiteX6" fmla="*/ 2935491 w 13290611"/>
              <a:gd name="connsiteY6" fmla="*/ 0 h 4115551"/>
              <a:gd name="connsiteX7" fmla="*/ 3646250 w 13290611"/>
              <a:gd name="connsiteY7" fmla="*/ 0 h 4115551"/>
              <a:gd name="connsiteX8" fmla="*/ 4224103 w 13290611"/>
              <a:gd name="connsiteY8" fmla="*/ 0 h 4115551"/>
              <a:gd name="connsiteX9" fmla="*/ 4934862 w 13290611"/>
              <a:gd name="connsiteY9" fmla="*/ 0 h 4115551"/>
              <a:gd name="connsiteX10" fmla="*/ 5246902 w 13290611"/>
              <a:gd name="connsiteY10" fmla="*/ 0 h 4115551"/>
              <a:gd name="connsiteX11" fmla="*/ 5426036 w 13290611"/>
              <a:gd name="connsiteY11" fmla="*/ 0 h 4115551"/>
              <a:gd name="connsiteX12" fmla="*/ 6269701 w 13290611"/>
              <a:gd name="connsiteY12" fmla="*/ 0 h 4115551"/>
              <a:gd name="connsiteX13" fmla="*/ 6847554 w 13290611"/>
              <a:gd name="connsiteY13" fmla="*/ 0 h 4115551"/>
              <a:gd name="connsiteX14" fmla="*/ 7691219 w 13290611"/>
              <a:gd name="connsiteY14" fmla="*/ 0 h 4115551"/>
              <a:gd name="connsiteX15" fmla="*/ 7870353 w 13290611"/>
              <a:gd name="connsiteY15" fmla="*/ 0 h 4115551"/>
              <a:gd name="connsiteX16" fmla="*/ 8049487 w 13290611"/>
              <a:gd name="connsiteY16" fmla="*/ 0 h 4115551"/>
              <a:gd name="connsiteX17" fmla="*/ 8893152 w 13290611"/>
              <a:gd name="connsiteY17" fmla="*/ 0 h 4115551"/>
              <a:gd name="connsiteX18" fmla="*/ 9471005 w 13290611"/>
              <a:gd name="connsiteY18" fmla="*/ 0 h 4115551"/>
              <a:gd name="connsiteX19" fmla="*/ 10048858 w 13290611"/>
              <a:gd name="connsiteY19" fmla="*/ 0 h 4115551"/>
              <a:gd name="connsiteX20" fmla="*/ 10759616 w 13290611"/>
              <a:gd name="connsiteY20" fmla="*/ 0 h 4115551"/>
              <a:gd name="connsiteX21" fmla="*/ 10938751 w 13290611"/>
              <a:gd name="connsiteY21" fmla="*/ 0 h 4115551"/>
              <a:gd name="connsiteX22" fmla="*/ 11117885 w 13290611"/>
              <a:gd name="connsiteY22" fmla="*/ 0 h 4115551"/>
              <a:gd name="connsiteX23" fmla="*/ 11695738 w 13290611"/>
              <a:gd name="connsiteY23" fmla="*/ 0 h 4115551"/>
              <a:gd name="connsiteX24" fmla="*/ 12406496 w 13290611"/>
              <a:gd name="connsiteY24" fmla="*/ 0 h 4115551"/>
              <a:gd name="connsiteX25" fmla="*/ 13290611 w 13290611"/>
              <a:gd name="connsiteY25" fmla="*/ 0 h 4115551"/>
              <a:gd name="connsiteX26" fmla="*/ 13290611 w 13290611"/>
              <a:gd name="connsiteY26" fmla="*/ 587936 h 4115551"/>
              <a:gd name="connsiteX27" fmla="*/ 13290611 w 13290611"/>
              <a:gd name="connsiteY27" fmla="*/ 1052405 h 4115551"/>
              <a:gd name="connsiteX28" fmla="*/ 13290611 w 13290611"/>
              <a:gd name="connsiteY28" fmla="*/ 1722652 h 4115551"/>
              <a:gd name="connsiteX29" fmla="*/ 13290611 w 13290611"/>
              <a:gd name="connsiteY29" fmla="*/ 2269432 h 4115551"/>
              <a:gd name="connsiteX30" fmla="*/ 13290611 w 13290611"/>
              <a:gd name="connsiteY30" fmla="*/ 2775057 h 4115551"/>
              <a:gd name="connsiteX31" fmla="*/ 13290611 w 13290611"/>
              <a:gd name="connsiteY31" fmla="*/ 3445304 h 4115551"/>
              <a:gd name="connsiteX32" fmla="*/ 13290611 w 13290611"/>
              <a:gd name="connsiteY32" fmla="*/ 4115551 h 4115551"/>
              <a:gd name="connsiteX33" fmla="*/ 12579852 w 13290611"/>
              <a:gd name="connsiteY33" fmla="*/ 4115551 h 4115551"/>
              <a:gd name="connsiteX34" fmla="*/ 12400718 w 13290611"/>
              <a:gd name="connsiteY34" fmla="*/ 4115551 h 4115551"/>
              <a:gd name="connsiteX35" fmla="*/ 11822865 w 13290611"/>
              <a:gd name="connsiteY35" fmla="*/ 4115551 h 4115551"/>
              <a:gd name="connsiteX36" fmla="*/ 11245013 w 13290611"/>
              <a:gd name="connsiteY36" fmla="*/ 4115551 h 4115551"/>
              <a:gd name="connsiteX37" fmla="*/ 10932972 w 13290611"/>
              <a:gd name="connsiteY37" fmla="*/ 4115551 h 4115551"/>
              <a:gd name="connsiteX38" fmla="*/ 10753838 w 13290611"/>
              <a:gd name="connsiteY38" fmla="*/ 4115551 h 4115551"/>
              <a:gd name="connsiteX39" fmla="*/ 10441797 w 13290611"/>
              <a:gd name="connsiteY39" fmla="*/ 4115551 h 4115551"/>
              <a:gd name="connsiteX40" fmla="*/ 10262663 w 13290611"/>
              <a:gd name="connsiteY40" fmla="*/ 4115551 h 4115551"/>
              <a:gd name="connsiteX41" fmla="*/ 9684810 w 13290611"/>
              <a:gd name="connsiteY41" fmla="*/ 4115551 h 4115551"/>
              <a:gd name="connsiteX42" fmla="*/ 9239864 w 13290611"/>
              <a:gd name="connsiteY42" fmla="*/ 4115551 h 4115551"/>
              <a:gd name="connsiteX43" fmla="*/ 8396199 w 13290611"/>
              <a:gd name="connsiteY43" fmla="*/ 4115551 h 4115551"/>
              <a:gd name="connsiteX44" fmla="*/ 7818346 w 13290611"/>
              <a:gd name="connsiteY44" fmla="*/ 4115551 h 4115551"/>
              <a:gd name="connsiteX45" fmla="*/ 7240494 w 13290611"/>
              <a:gd name="connsiteY45" fmla="*/ 4115551 h 4115551"/>
              <a:gd name="connsiteX46" fmla="*/ 6396829 w 13290611"/>
              <a:gd name="connsiteY46" fmla="*/ 4115551 h 4115551"/>
              <a:gd name="connsiteX47" fmla="*/ 5686070 w 13290611"/>
              <a:gd name="connsiteY47" fmla="*/ 4115551 h 4115551"/>
              <a:gd name="connsiteX48" fmla="*/ 5108217 w 13290611"/>
              <a:gd name="connsiteY48" fmla="*/ 4115551 h 4115551"/>
              <a:gd name="connsiteX49" fmla="*/ 4796177 w 13290611"/>
              <a:gd name="connsiteY49" fmla="*/ 4115551 h 4115551"/>
              <a:gd name="connsiteX50" fmla="*/ 4351230 w 13290611"/>
              <a:gd name="connsiteY50" fmla="*/ 4115551 h 4115551"/>
              <a:gd name="connsiteX51" fmla="*/ 4172096 w 13290611"/>
              <a:gd name="connsiteY51" fmla="*/ 4115551 h 4115551"/>
              <a:gd name="connsiteX52" fmla="*/ 3727150 w 13290611"/>
              <a:gd name="connsiteY52" fmla="*/ 4115551 h 4115551"/>
              <a:gd name="connsiteX53" fmla="*/ 3016391 w 13290611"/>
              <a:gd name="connsiteY53" fmla="*/ 4115551 h 4115551"/>
              <a:gd name="connsiteX54" fmla="*/ 2571444 w 13290611"/>
              <a:gd name="connsiteY54" fmla="*/ 4115551 h 4115551"/>
              <a:gd name="connsiteX55" fmla="*/ 1727779 w 13290611"/>
              <a:gd name="connsiteY55" fmla="*/ 4115551 h 4115551"/>
              <a:gd name="connsiteX56" fmla="*/ 1017021 w 13290611"/>
              <a:gd name="connsiteY56" fmla="*/ 4115551 h 4115551"/>
              <a:gd name="connsiteX57" fmla="*/ 837886 w 13290611"/>
              <a:gd name="connsiteY57" fmla="*/ 4115551 h 4115551"/>
              <a:gd name="connsiteX58" fmla="*/ 658752 w 13290611"/>
              <a:gd name="connsiteY58" fmla="*/ 4115551 h 4115551"/>
              <a:gd name="connsiteX59" fmla="*/ 0 w 13290611"/>
              <a:gd name="connsiteY59" fmla="*/ 4115551 h 4115551"/>
              <a:gd name="connsiteX60" fmla="*/ 0 w 13290611"/>
              <a:gd name="connsiteY60" fmla="*/ 3609926 h 4115551"/>
              <a:gd name="connsiteX61" fmla="*/ 0 w 13290611"/>
              <a:gd name="connsiteY61" fmla="*/ 2939679 h 4115551"/>
              <a:gd name="connsiteX62" fmla="*/ 0 w 13290611"/>
              <a:gd name="connsiteY62" fmla="*/ 2475210 h 4115551"/>
              <a:gd name="connsiteX63" fmla="*/ 0 w 13290611"/>
              <a:gd name="connsiteY63" fmla="*/ 1969585 h 4115551"/>
              <a:gd name="connsiteX64" fmla="*/ 0 w 13290611"/>
              <a:gd name="connsiteY64" fmla="*/ 1340494 h 4115551"/>
              <a:gd name="connsiteX65" fmla="*/ 0 w 13290611"/>
              <a:gd name="connsiteY65" fmla="*/ 834869 h 4115551"/>
              <a:gd name="connsiteX66" fmla="*/ 0 w 13290611"/>
              <a:gd name="connsiteY66" fmla="*/ 0 h 41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290611" h="4115551" fill="none" extrusionOk="0">
                <a:moveTo>
                  <a:pt x="0" y="0"/>
                </a:moveTo>
                <a:cubicBezTo>
                  <a:pt x="164697" y="-13102"/>
                  <a:pt x="344577" y="32641"/>
                  <a:pt x="444947" y="0"/>
                </a:cubicBezTo>
                <a:cubicBezTo>
                  <a:pt x="545317" y="-32641"/>
                  <a:pt x="689111" y="46510"/>
                  <a:pt x="889893" y="0"/>
                </a:cubicBezTo>
                <a:cubicBezTo>
                  <a:pt x="1090675" y="-46510"/>
                  <a:pt x="987499" y="15383"/>
                  <a:pt x="1069027" y="0"/>
                </a:cubicBezTo>
                <a:cubicBezTo>
                  <a:pt x="1150555" y="-15383"/>
                  <a:pt x="1350587" y="4144"/>
                  <a:pt x="1513974" y="0"/>
                </a:cubicBezTo>
                <a:cubicBezTo>
                  <a:pt x="1677361" y="-4144"/>
                  <a:pt x="1989372" y="34121"/>
                  <a:pt x="2224733" y="0"/>
                </a:cubicBezTo>
                <a:cubicBezTo>
                  <a:pt x="2460094" y="-34121"/>
                  <a:pt x="2607883" y="10847"/>
                  <a:pt x="2935491" y="0"/>
                </a:cubicBezTo>
                <a:cubicBezTo>
                  <a:pt x="3263099" y="-10847"/>
                  <a:pt x="3295806" y="62492"/>
                  <a:pt x="3646250" y="0"/>
                </a:cubicBezTo>
                <a:cubicBezTo>
                  <a:pt x="3996694" y="-62492"/>
                  <a:pt x="4017720" y="13575"/>
                  <a:pt x="4224103" y="0"/>
                </a:cubicBezTo>
                <a:cubicBezTo>
                  <a:pt x="4430486" y="-13575"/>
                  <a:pt x="4763480" y="30277"/>
                  <a:pt x="4934862" y="0"/>
                </a:cubicBezTo>
                <a:cubicBezTo>
                  <a:pt x="5106244" y="-30277"/>
                  <a:pt x="5122055" y="1007"/>
                  <a:pt x="5246902" y="0"/>
                </a:cubicBezTo>
                <a:cubicBezTo>
                  <a:pt x="5371749" y="-1007"/>
                  <a:pt x="5371251" y="21177"/>
                  <a:pt x="5426036" y="0"/>
                </a:cubicBezTo>
                <a:cubicBezTo>
                  <a:pt x="5480821" y="-21177"/>
                  <a:pt x="6000144" y="87286"/>
                  <a:pt x="6269701" y="0"/>
                </a:cubicBezTo>
                <a:cubicBezTo>
                  <a:pt x="6539259" y="-87286"/>
                  <a:pt x="6707710" y="40723"/>
                  <a:pt x="6847554" y="0"/>
                </a:cubicBezTo>
                <a:cubicBezTo>
                  <a:pt x="6987398" y="-40723"/>
                  <a:pt x="7515120" y="29583"/>
                  <a:pt x="7691219" y="0"/>
                </a:cubicBezTo>
                <a:cubicBezTo>
                  <a:pt x="7867319" y="-29583"/>
                  <a:pt x="7805131" y="19692"/>
                  <a:pt x="7870353" y="0"/>
                </a:cubicBezTo>
                <a:cubicBezTo>
                  <a:pt x="7935575" y="-19692"/>
                  <a:pt x="7992410" y="13273"/>
                  <a:pt x="8049487" y="0"/>
                </a:cubicBezTo>
                <a:cubicBezTo>
                  <a:pt x="8106564" y="-13273"/>
                  <a:pt x="8472923" y="9562"/>
                  <a:pt x="8893152" y="0"/>
                </a:cubicBezTo>
                <a:cubicBezTo>
                  <a:pt x="9313382" y="-9562"/>
                  <a:pt x="9186865" y="25743"/>
                  <a:pt x="9471005" y="0"/>
                </a:cubicBezTo>
                <a:cubicBezTo>
                  <a:pt x="9755145" y="-25743"/>
                  <a:pt x="9830180" y="48643"/>
                  <a:pt x="10048858" y="0"/>
                </a:cubicBezTo>
                <a:cubicBezTo>
                  <a:pt x="10267536" y="-48643"/>
                  <a:pt x="10598476" y="76910"/>
                  <a:pt x="10759616" y="0"/>
                </a:cubicBezTo>
                <a:cubicBezTo>
                  <a:pt x="10920756" y="-76910"/>
                  <a:pt x="10882630" y="18466"/>
                  <a:pt x="10938751" y="0"/>
                </a:cubicBezTo>
                <a:cubicBezTo>
                  <a:pt x="10994873" y="-18466"/>
                  <a:pt x="11054328" y="2651"/>
                  <a:pt x="11117885" y="0"/>
                </a:cubicBezTo>
                <a:cubicBezTo>
                  <a:pt x="11181442" y="-2651"/>
                  <a:pt x="11539420" y="41720"/>
                  <a:pt x="11695738" y="0"/>
                </a:cubicBezTo>
                <a:cubicBezTo>
                  <a:pt x="11852056" y="-41720"/>
                  <a:pt x="12145590" y="50307"/>
                  <a:pt x="12406496" y="0"/>
                </a:cubicBezTo>
                <a:cubicBezTo>
                  <a:pt x="12667402" y="-50307"/>
                  <a:pt x="12891443" y="60130"/>
                  <a:pt x="13290611" y="0"/>
                </a:cubicBezTo>
                <a:cubicBezTo>
                  <a:pt x="13317364" y="206296"/>
                  <a:pt x="13251144" y="393340"/>
                  <a:pt x="13290611" y="587936"/>
                </a:cubicBezTo>
                <a:cubicBezTo>
                  <a:pt x="13330078" y="782532"/>
                  <a:pt x="13287750" y="884631"/>
                  <a:pt x="13290611" y="1052405"/>
                </a:cubicBezTo>
                <a:cubicBezTo>
                  <a:pt x="13293472" y="1220179"/>
                  <a:pt x="13215986" y="1533161"/>
                  <a:pt x="13290611" y="1722652"/>
                </a:cubicBezTo>
                <a:cubicBezTo>
                  <a:pt x="13365236" y="1912143"/>
                  <a:pt x="13266974" y="2113698"/>
                  <a:pt x="13290611" y="2269432"/>
                </a:cubicBezTo>
                <a:cubicBezTo>
                  <a:pt x="13314248" y="2425166"/>
                  <a:pt x="13286730" y="2535330"/>
                  <a:pt x="13290611" y="2775057"/>
                </a:cubicBezTo>
                <a:cubicBezTo>
                  <a:pt x="13294492" y="3014784"/>
                  <a:pt x="13243699" y="3145274"/>
                  <a:pt x="13290611" y="3445304"/>
                </a:cubicBezTo>
                <a:cubicBezTo>
                  <a:pt x="13337523" y="3745334"/>
                  <a:pt x="13275803" y="3949884"/>
                  <a:pt x="13290611" y="4115551"/>
                </a:cubicBezTo>
                <a:cubicBezTo>
                  <a:pt x="13143210" y="4121240"/>
                  <a:pt x="12727833" y="4036839"/>
                  <a:pt x="12579852" y="4115551"/>
                </a:cubicBezTo>
                <a:cubicBezTo>
                  <a:pt x="12431871" y="4194263"/>
                  <a:pt x="12483420" y="4106660"/>
                  <a:pt x="12400718" y="4115551"/>
                </a:cubicBezTo>
                <a:cubicBezTo>
                  <a:pt x="12318016" y="4124442"/>
                  <a:pt x="12085455" y="4058554"/>
                  <a:pt x="11822865" y="4115551"/>
                </a:cubicBezTo>
                <a:cubicBezTo>
                  <a:pt x="11560275" y="4172548"/>
                  <a:pt x="11491719" y="4101817"/>
                  <a:pt x="11245013" y="4115551"/>
                </a:cubicBezTo>
                <a:cubicBezTo>
                  <a:pt x="10998307" y="4129285"/>
                  <a:pt x="11079367" y="4087186"/>
                  <a:pt x="10932972" y="4115551"/>
                </a:cubicBezTo>
                <a:cubicBezTo>
                  <a:pt x="10786577" y="4143916"/>
                  <a:pt x="10791981" y="4095062"/>
                  <a:pt x="10753838" y="4115551"/>
                </a:cubicBezTo>
                <a:cubicBezTo>
                  <a:pt x="10715695" y="4136040"/>
                  <a:pt x="10531505" y="4094171"/>
                  <a:pt x="10441797" y="4115551"/>
                </a:cubicBezTo>
                <a:cubicBezTo>
                  <a:pt x="10352089" y="4136931"/>
                  <a:pt x="10348049" y="4096667"/>
                  <a:pt x="10262663" y="4115551"/>
                </a:cubicBezTo>
                <a:cubicBezTo>
                  <a:pt x="10177277" y="4134435"/>
                  <a:pt x="9918300" y="4105237"/>
                  <a:pt x="9684810" y="4115551"/>
                </a:cubicBezTo>
                <a:cubicBezTo>
                  <a:pt x="9451320" y="4125865"/>
                  <a:pt x="9372156" y="4092961"/>
                  <a:pt x="9239864" y="4115551"/>
                </a:cubicBezTo>
                <a:cubicBezTo>
                  <a:pt x="9107572" y="4138141"/>
                  <a:pt x="8699749" y="4069189"/>
                  <a:pt x="8396199" y="4115551"/>
                </a:cubicBezTo>
                <a:cubicBezTo>
                  <a:pt x="8092650" y="4161913"/>
                  <a:pt x="7983820" y="4103085"/>
                  <a:pt x="7818346" y="4115551"/>
                </a:cubicBezTo>
                <a:cubicBezTo>
                  <a:pt x="7652872" y="4128017"/>
                  <a:pt x="7404876" y="4069021"/>
                  <a:pt x="7240494" y="4115551"/>
                </a:cubicBezTo>
                <a:cubicBezTo>
                  <a:pt x="7076112" y="4162081"/>
                  <a:pt x="6776998" y="4076361"/>
                  <a:pt x="6396829" y="4115551"/>
                </a:cubicBezTo>
                <a:cubicBezTo>
                  <a:pt x="6016660" y="4154741"/>
                  <a:pt x="5964062" y="4115538"/>
                  <a:pt x="5686070" y="4115551"/>
                </a:cubicBezTo>
                <a:cubicBezTo>
                  <a:pt x="5408078" y="4115564"/>
                  <a:pt x="5346765" y="4114754"/>
                  <a:pt x="5108217" y="4115551"/>
                </a:cubicBezTo>
                <a:cubicBezTo>
                  <a:pt x="4869669" y="4116348"/>
                  <a:pt x="4926514" y="4097242"/>
                  <a:pt x="4796177" y="4115551"/>
                </a:cubicBezTo>
                <a:cubicBezTo>
                  <a:pt x="4665840" y="4133860"/>
                  <a:pt x="4559163" y="4105344"/>
                  <a:pt x="4351230" y="4115551"/>
                </a:cubicBezTo>
                <a:cubicBezTo>
                  <a:pt x="4143297" y="4125758"/>
                  <a:pt x="4230081" y="4106106"/>
                  <a:pt x="4172096" y="4115551"/>
                </a:cubicBezTo>
                <a:cubicBezTo>
                  <a:pt x="4114111" y="4124996"/>
                  <a:pt x="3946788" y="4088089"/>
                  <a:pt x="3727150" y="4115551"/>
                </a:cubicBezTo>
                <a:cubicBezTo>
                  <a:pt x="3507512" y="4143013"/>
                  <a:pt x="3179121" y="4039068"/>
                  <a:pt x="3016391" y="4115551"/>
                </a:cubicBezTo>
                <a:cubicBezTo>
                  <a:pt x="2853661" y="4192034"/>
                  <a:pt x="2674494" y="4066204"/>
                  <a:pt x="2571444" y="4115551"/>
                </a:cubicBezTo>
                <a:cubicBezTo>
                  <a:pt x="2468394" y="4164898"/>
                  <a:pt x="1925635" y="4032897"/>
                  <a:pt x="1727779" y="4115551"/>
                </a:cubicBezTo>
                <a:cubicBezTo>
                  <a:pt x="1529924" y="4198205"/>
                  <a:pt x="1351118" y="4097201"/>
                  <a:pt x="1017021" y="4115551"/>
                </a:cubicBezTo>
                <a:cubicBezTo>
                  <a:pt x="682924" y="4133901"/>
                  <a:pt x="883854" y="4106487"/>
                  <a:pt x="837886" y="4115551"/>
                </a:cubicBezTo>
                <a:cubicBezTo>
                  <a:pt x="791918" y="4124615"/>
                  <a:pt x="746454" y="4100148"/>
                  <a:pt x="658752" y="4115551"/>
                </a:cubicBezTo>
                <a:cubicBezTo>
                  <a:pt x="571050" y="4130954"/>
                  <a:pt x="231897" y="4038546"/>
                  <a:pt x="0" y="4115551"/>
                </a:cubicBezTo>
                <a:cubicBezTo>
                  <a:pt x="-14704" y="3898285"/>
                  <a:pt x="37093" y="3743068"/>
                  <a:pt x="0" y="3609926"/>
                </a:cubicBezTo>
                <a:cubicBezTo>
                  <a:pt x="-37093" y="3476785"/>
                  <a:pt x="47243" y="3141789"/>
                  <a:pt x="0" y="2939679"/>
                </a:cubicBezTo>
                <a:cubicBezTo>
                  <a:pt x="-47243" y="2737569"/>
                  <a:pt x="42983" y="2670040"/>
                  <a:pt x="0" y="2475210"/>
                </a:cubicBezTo>
                <a:cubicBezTo>
                  <a:pt x="-42983" y="2280380"/>
                  <a:pt x="31412" y="2157727"/>
                  <a:pt x="0" y="1969585"/>
                </a:cubicBezTo>
                <a:cubicBezTo>
                  <a:pt x="-31412" y="1781443"/>
                  <a:pt x="27949" y="1613826"/>
                  <a:pt x="0" y="1340494"/>
                </a:cubicBezTo>
                <a:cubicBezTo>
                  <a:pt x="-27949" y="1067162"/>
                  <a:pt x="30589" y="995455"/>
                  <a:pt x="0" y="834869"/>
                </a:cubicBezTo>
                <a:cubicBezTo>
                  <a:pt x="-30589" y="674283"/>
                  <a:pt x="34452" y="285478"/>
                  <a:pt x="0" y="0"/>
                </a:cubicBezTo>
                <a:close/>
              </a:path>
              <a:path w="13290611" h="4115551" stroke="0" extrusionOk="0">
                <a:moveTo>
                  <a:pt x="0" y="0"/>
                </a:moveTo>
                <a:cubicBezTo>
                  <a:pt x="309402" y="-28636"/>
                  <a:pt x="621434" y="73266"/>
                  <a:pt x="843665" y="0"/>
                </a:cubicBezTo>
                <a:cubicBezTo>
                  <a:pt x="1065897" y="-73266"/>
                  <a:pt x="1089864" y="43250"/>
                  <a:pt x="1288611" y="0"/>
                </a:cubicBezTo>
                <a:cubicBezTo>
                  <a:pt x="1487358" y="-43250"/>
                  <a:pt x="1581602" y="37907"/>
                  <a:pt x="1733558" y="0"/>
                </a:cubicBezTo>
                <a:cubicBezTo>
                  <a:pt x="1885514" y="-37907"/>
                  <a:pt x="2189718" y="47774"/>
                  <a:pt x="2444317" y="0"/>
                </a:cubicBezTo>
                <a:cubicBezTo>
                  <a:pt x="2698916" y="-47774"/>
                  <a:pt x="2774588" y="3104"/>
                  <a:pt x="2889263" y="0"/>
                </a:cubicBezTo>
                <a:cubicBezTo>
                  <a:pt x="3003938" y="-3104"/>
                  <a:pt x="3448116" y="27186"/>
                  <a:pt x="3600022" y="0"/>
                </a:cubicBezTo>
                <a:cubicBezTo>
                  <a:pt x="3751928" y="-27186"/>
                  <a:pt x="3756517" y="36889"/>
                  <a:pt x="3912062" y="0"/>
                </a:cubicBezTo>
                <a:cubicBezTo>
                  <a:pt x="4067607" y="-36889"/>
                  <a:pt x="4530366" y="46748"/>
                  <a:pt x="4755727" y="0"/>
                </a:cubicBezTo>
                <a:cubicBezTo>
                  <a:pt x="4981089" y="-46748"/>
                  <a:pt x="5145843" y="58711"/>
                  <a:pt x="5466486" y="0"/>
                </a:cubicBezTo>
                <a:cubicBezTo>
                  <a:pt x="5787129" y="-58711"/>
                  <a:pt x="5958381" y="84665"/>
                  <a:pt x="6177245" y="0"/>
                </a:cubicBezTo>
                <a:cubicBezTo>
                  <a:pt x="6396109" y="-84665"/>
                  <a:pt x="6726634" y="23024"/>
                  <a:pt x="6888004" y="0"/>
                </a:cubicBezTo>
                <a:cubicBezTo>
                  <a:pt x="7049374" y="-23024"/>
                  <a:pt x="7238196" y="20970"/>
                  <a:pt x="7332950" y="0"/>
                </a:cubicBezTo>
                <a:cubicBezTo>
                  <a:pt x="7427704" y="-20970"/>
                  <a:pt x="7656774" y="326"/>
                  <a:pt x="7777897" y="0"/>
                </a:cubicBezTo>
                <a:cubicBezTo>
                  <a:pt x="7899020" y="-326"/>
                  <a:pt x="8134791" y="19780"/>
                  <a:pt x="8355749" y="0"/>
                </a:cubicBezTo>
                <a:cubicBezTo>
                  <a:pt x="8576707" y="-19780"/>
                  <a:pt x="8718068" y="68833"/>
                  <a:pt x="8933602" y="0"/>
                </a:cubicBezTo>
                <a:cubicBezTo>
                  <a:pt x="9149136" y="-68833"/>
                  <a:pt x="9228839" y="22536"/>
                  <a:pt x="9378549" y="0"/>
                </a:cubicBezTo>
                <a:cubicBezTo>
                  <a:pt x="9528259" y="-22536"/>
                  <a:pt x="9548812" y="36126"/>
                  <a:pt x="9690589" y="0"/>
                </a:cubicBezTo>
                <a:cubicBezTo>
                  <a:pt x="9832366" y="-36126"/>
                  <a:pt x="10339417" y="38108"/>
                  <a:pt x="10534254" y="0"/>
                </a:cubicBezTo>
                <a:cubicBezTo>
                  <a:pt x="10729091" y="-38108"/>
                  <a:pt x="10910053" y="13701"/>
                  <a:pt x="11112107" y="0"/>
                </a:cubicBezTo>
                <a:cubicBezTo>
                  <a:pt x="11314161" y="-13701"/>
                  <a:pt x="11365652" y="41395"/>
                  <a:pt x="11557053" y="0"/>
                </a:cubicBezTo>
                <a:cubicBezTo>
                  <a:pt x="11748454" y="-41395"/>
                  <a:pt x="11812578" y="19204"/>
                  <a:pt x="12002000" y="0"/>
                </a:cubicBezTo>
                <a:cubicBezTo>
                  <a:pt x="12191422" y="-19204"/>
                  <a:pt x="12234462" y="35951"/>
                  <a:pt x="12314040" y="0"/>
                </a:cubicBezTo>
                <a:cubicBezTo>
                  <a:pt x="12393618" y="-35951"/>
                  <a:pt x="13003583" y="76491"/>
                  <a:pt x="13290611" y="0"/>
                </a:cubicBezTo>
                <a:cubicBezTo>
                  <a:pt x="13303534" y="220879"/>
                  <a:pt x="13224717" y="425622"/>
                  <a:pt x="13290611" y="629091"/>
                </a:cubicBezTo>
                <a:cubicBezTo>
                  <a:pt x="13356505" y="832560"/>
                  <a:pt x="13253598" y="866756"/>
                  <a:pt x="13290611" y="1093561"/>
                </a:cubicBezTo>
                <a:cubicBezTo>
                  <a:pt x="13327624" y="1320366"/>
                  <a:pt x="13255964" y="1403411"/>
                  <a:pt x="13290611" y="1640341"/>
                </a:cubicBezTo>
                <a:cubicBezTo>
                  <a:pt x="13325258" y="1877271"/>
                  <a:pt x="13227403" y="1966564"/>
                  <a:pt x="13290611" y="2269432"/>
                </a:cubicBezTo>
                <a:cubicBezTo>
                  <a:pt x="13353819" y="2572300"/>
                  <a:pt x="13274030" y="2736823"/>
                  <a:pt x="13290611" y="2857368"/>
                </a:cubicBezTo>
                <a:cubicBezTo>
                  <a:pt x="13307192" y="2977913"/>
                  <a:pt x="13245701" y="3212633"/>
                  <a:pt x="13290611" y="3445304"/>
                </a:cubicBezTo>
                <a:cubicBezTo>
                  <a:pt x="13335521" y="3677975"/>
                  <a:pt x="13259460" y="3852020"/>
                  <a:pt x="13290611" y="4115551"/>
                </a:cubicBezTo>
                <a:cubicBezTo>
                  <a:pt x="13210057" y="4151926"/>
                  <a:pt x="13059751" y="4083439"/>
                  <a:pt x="12978571" y="4115551"/>
                </a:cubicBezTo>
                <a:cubicBezTo>
                  <a:pt x="12897391" y="4147663"/>
                  <a:pt x="12535080" y="4080842"/>
                  <a:pt x="12400718" y="4115551"/>
                </a:cubicBezTo>
                <a:cubicBezTo>
                  <a:pt x="12266356" y="4150260"/>
                  <a:pt x="12019149" y="4074627"/>
                  <a:pt x="11689959" y="4115551"/>
                </a:cubicBezTo>
                <a:cubicBezTo>
                  <a:pt x="11360769" y="4156475"/>
                  <a:pt x="11375588" y="4095665"/>
                  <a:pt x="11245013" y="4115551"/>
                </a:cubicBezTo>
                <a:cubicBezTo>
                  <a:pt x="11114438" y="4135437"/>
                  <a:pt x="11000609" y="4110536"/>
                  <a:pt x="10932972" y="4115551"/>
                </a:cubicBezTo>
                <a:cubicBezTo>
                  <a:pt x="10865335" y="4120566"/>
                  <a:pt x="10376815" y="4039635"/>
                  <a:pt x="10222213" y="4115551"/>
                </a:cubicBezTo>
                <a:cubicBezTo>
                  <a:pt x="10067611" y="4191467"/>
                  <a:pt x="9924933" y="4073120"/>
                  <a:pt x="9644361" y="4115551"/>
                </a:cubicBezTo>
                <a:cubicBezTo>
                  <a:pt x="9363789" y="4157982"/>
                  <a:pt x="8988969" y="4027705"/>
                  <a:pt x="8800696" y="4115551"/>
                </a:cubicBezTo>
                <a:cubicBezTo>
                  <a:pt x="8612424" y="4203397"/>
                  <a:pt x="8185477" y="4094577"/>
                  <a:pt x="7957031" y="4115551"/>
                </a:cubicBezTo>
                <a:cubicBezTo>
                  <a:pt x="7728585" y="4136525"/>
                  <a:pt x="7747742" y="4096301"/>
                  <a:pt x="7644991" y="4115551"/>
                </a:cubicBezTo>
                <a:cubicBezTo>
                  <a:pt x="7542240" y="4134801"/>
                  <a:pt x="7140326" y="4085494"/>
                  <a:pt x="6934232" y="4115551"/>
                </a:cubicBezTo>
                <a:cubicBezTo>
                  <a:pt x="6728138" y="4145608"/>
                  <a:pt x="6615407" y="4091657"/>
                  <a:pt x="6489285" y="4115551"/>
                </a:cubicBezTo>
                <a:cubicBezTo>
                  <a:pt x="6363163" y="4139445"/>
                  <a:pt x="6378610" y="4103585"/>
                  <a:pt x="6310151" y="4115551"/>
                </a:cubicBezTo>
                <a:cubicBezTo>
                  <a:pt x="6241692" y="4127517"/>
                  <a:pt x="6146377" y="4082714"/>
                  <a:pt x="5998111" y="4115551"/>
                </a:cubicBezTo>
                <a:cubicBezTo>
                  <a:pt x="5849845" y="4148388"/>
                  <a:pt x="5760810" y="4108465"/>
                  <a:pt x="5686070" y="4115551"/>
                </a:cubicBezTo>
                <a:cubicBezTo>
                  <a:pt x="5611330" y="4122637"/>
                  <a:pt x="5060528" y="4104746"/>
                  <a:pt x="4842405" y="4115551"/>
                </a:cubicBezTo>
                <a:cubicBezTo>
                  <a:pt x="4624282" y="4126356"/>
                  <a:pt x="4339756" y="4107755"/>
                  <a:pt x="4131646" y="4115551"/>
                </a:cubicBezTo>
                <a:cubicBezTo>
                  <a:pt x="3923536" y="4123347"/>
                  <a:pt x="3704018" y="4049087"/>
                  <a:pt x="3553794" y="4115551"/>
                </a:cubicBezTo>
                <a:cubicBezTo>
                  <a:pt x="3403570" y="4182015"/>
                  <a:pt x="3271870" y="4099398"/>
                  <a:pt x="3108847" y="4115551"/>
                </a:cubicBezTo>
                <a:cubicBezTo>
                  <a:pt x="2945824" y="4131704"/>
                  <a:pt x="2908006" y="4085806"/>
                  <a:pt x="2796807" y="4115551"/>
                </a:cubicBezTo>
                <a:cubicBezTo>
                  <a:pt x="2685608" y="4145296"/>
                  <a:pt x="2655686" y="4096245"/>
                  <a:pt x="2617673" y="4115551"/>
                </a:cubicBezTo>
                <a:cubicBezTo>
                  <a:pt x="2579660" y="4134857"/>
                  <a:pt x="2219259" y="4063126"/>
                  <a:pt x="2039820" y="4115551"/>
                </a:cubicBezTo>
                <a:cubicBezTo>
                  <a:pt x="1860381" y="4167976"/>
                  <a:pt x="1596717" y="4084853"/>
                  <a:pt x="1196155" y="4115551"/>
                </a:cubicBezTo>
                <a:cubicBezTo>
                  <a:pt x="795594" y="4146249"/>
                  <a:pt x="739105" y="4093556"/>
                  <a:pt x="618302" y="4115551"/>
                </a:cubicBezTo>
                <a:cubicBezTo>
                  <a:pt x="497499" y="4137546"/>
                  <a:pt x="179451" y="4113421"/>
                  <a:pt x="0" y="4115551"/>
                </a:cubicBezTo>
                <a:cubicBezTo>
                  <a:pt x="-43640" y="3837877"/>
                  <a:pt x="77953" y="3614054"/>
                  <a:pt x="0" y="3445304"/>
                </a:cubicBezTo>
                <a:cubicBezTo>
                  <a:pt x="-77953" y="3276554"/>
                  <a:pt x="55839" y="3130382"/>
                  <a:pt x="0" y="2816213"/>
                </a:cubicBezTo>
                <a:cubicBezTo>
                  <a:pt x="-55839" y="2502044"/>
                  <a:pt x="16740" y="2533486"/>
                  <a:pt x="0" y="2351743"/>
                </a:cubicBezTo>
                <a:cubicBezTo>
                  <a:pt x="-16740" y="2170000"/>
                  <a:pt x="29331" y="1978155"/>
                  <a:pt x="0" y="1804963"/>
                </a:cubicBezTo>
                <a:cubicBezTo>
                  <a:pt x="-29331" y="1631771"/>
                  <a:pt x="35302" y="1444673"/>
                  <a:pt x="0" y="1299338"/>
                </a:cubicBezTo>
                <a:cubicBezTo>
                  <a:pt x="-35302" y="1154003"/>
                  <a:pt x="58077" y="924300"/>
                  <a:pt x="0" y="752558"/>
                </a:cubicBezTo>
                <a:cubicBezTo>
                  <a:pt x="-58077" y="580816"/>
                  <a:pt x="7793" y="191317"/>
                  <a:pt x="0" y="0"/>
                </a:cubicBezTo>
                <a:close/>
              </a:path>
            </a:pathLst>
          </a:custGeom>
          <a:solidFill>
            <a:srgbClr val="FFC000"/>
          </a:solidFill>
          <a:ln w="317500">
            <a:solidFill>
              <a:schemeClr val="bg1"/>
            </a:solidFill>
            <a:extLst>
              <a:ext uri="{C807C97D-BFC1-408E-A445-0C87EB9F89A2}">
                <ask:lineSketchStyleProps xmlns:ask="http://schemas.microsoft.com/office/drawing/2018/sketchyshapes" sd="172988297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73BC57C-D781-8566-D23F-6634726A5EEE}"/>
              </a:ext>
            </a:extLst>
          </p:cNvPr>
          <p:cNvSpPr/>
          <p:nvPr/>
        </p:nvSpPr>
        <p:spPr>
          <a:xfrm rot="353770">
            <a:off x="-623482" y="-1001620"/>
            <a:ext cx="13173388" cy="2238366"/>
          </a:xfrm>
          <a:prstGeom prst="rect">
            <a:avLst/>
          </a:prstGeom>
          <a:solidFill>
            <a:srgbClr val="FF0000"/>
          </a:solidFill>
          <a:ln w="317500" cmpd="thinThick">
            <a:solidFill>
              <a:schemeClr val="bg1"/>
            </a:solidFill>
            <a:extLst>
              <a:ext uri="{C807C97D-BFC1-408E-A445-0C87EB9F89A2}">
                <ask:lineSketchStyleProps xmlns:ask="http://schemas.microsoft.com/office/drawing/2018/sketchyshapes" sd="3536919434">
                  <a:custGeom>
                    <a:avLst/>
                    <a:gdLst>
                      <a:gd name="connsiteX0" fmla="*/ 0 w 13173388"/>
                      <a:gd name="connsiteY0" fmla="*/ 0 h 4823651"/>
                      <a:gd name="connsiteX1" fmla="*/ 335323 w 13173388"/>
                      <a:gd name="connsiteY1" fmla="*/ 0 h 4823651"/>
                      <a:gd name="connsiteX2" fmla="*/ 1065847 w 13173388"/>
                      <a:gd name="connsiteY2" fmla="*/ 0 h 4823651"/>
                      <a:gd name="connsiteX3" fmla="*/ 1928105 w 13173388"/>
                      <a:gd name="connsiteY3" fmla="*/ 0 h 4823651"/>
                      <a:gd name="connsiteX4" fmla="*/ 2263428 w 13173388"/>
                      <a:gd name="connsiteY4" fmla="*/ 0 h 4823651"/>
                      <a:gd name="connsiteX5" fmla="*/ 2993952 w 13173388"/>
                      <a:gd name="connsiteY5" fmla="*/ 0 h 4823651"/>
                      <a:gd name="connsiteX6" fmla="*/ 3461008 w 13173388"/>
                      <a:gd name="connsiteY6" fmla="*/ 0 h 4823651"/>
                      <a:gd name="connsiteX7" fmla="*/ 4191533 w 13173388"/>
                      <a:gd name="connsiteY7" fmla="*/ 0 h 4823651"/>
                      <a:gd name="connsiteX8" fmla="*/ 4790323 w 13173388"/>
                      <a:gd name="connsiteY8" fmla="*/ 0 h 4823651"/>
                      <a:gd name="connsiteX9" fmla="*/ 5389113 w 13173388"/>
                      <a:gd name="connsiteY9" fmla="*/ 0 h 4823651"/>
                      <a:gd name="connsiteX10" fmla="*/ 5724436 w 13173388"/>
                      <a:gd name="connsiteY10" fmla="*/ 0 h 4823651"/>
                      <a:gd name="connsiteX11" fmla="*/ 5928025 w 13173388"/>
                      <a:gd name="connsiteY11" fmla="*/ 0 h 4823651"/>
                      <a:gd name="connsiteX12" fmla="*/ 6658549 w 13173388"/>
                      <a:gd name="connsiteY12" fmla="*/ 0 h 4823651"/>
                      <a:gd name="connsiteX13" fmla="*/ 7520807 w 13173388"/>
                      <a:gd name="connsiteY13" fmla="*/ 0 h 4823651"/>
                      <a:gd name="connsiteX14" fmla="*/ 7987863 w 13173388"/>
                      <a:gd name="connsiteY14" fmla="*/ 0 h 4823651"/>
                      <a:gd name="connsiteX15" fmla="*/ 8454920 w 13173388"/>
                      <a:gd name="connsiteY15" fmla="*/ 0 h 4823651"/>
                      <a:gd name="connsiteX16" fmla="*/ 8790243 w 13173388"/>
                      <a:gd name="connsiteY16" fmla="*/ 0 h 4823651"/>
                      <a:gd name="connsiteX17" fmla="*/ 9652501 w 13173388"/>
                      <a:gd name="connsiteY17" fmla="*/ 0 h 4823651"/>
                      <a:gd name="connsiteX18" fmla="*/ 9987823 w 13173388"/>
                      <a:gd name="connsiteY18" fmla="*/ 0 h 4823651"/>
                      <a:gd name="connsiteX19" fmla="*/ 10586614 w 13173388"/>
                      <a:gd name="connsiteY19" fmla="*/ 0 h 4823651"/>
                      <a:gd name="connsiteX20" fmla="*/ 11053670 w 13173388"/>
                      <a:gd name="connsiteY20" fmla="*/ 0 h 4823651"/>
                      <a:gd name="connsiteX21" fmla="*/ 11520727 w 13173388"/>
                      <a:gd name="connsiteY21" fmla="*/ 0 h 4823651"/>
                      <a:gd name="connsiteX22" fmla="*/ 11724315 w 13173388"/>
                      <a:gd name="connsiteY22" fmla="*/ 0 h 4823651"/>
                      <a:gd name="connsiteX23" fmla="*/ 12059638 w 13173388"/>
                      <a:gd name="connsiteY23" fmla="*/ 0 h 4823651"/>
                      <a:gd name="connsiteX24" fmla="*/ 13173388 w 13173388"/>
                      <a:gd name="connsiteY24" fmla="*/ 0 h 4823651"/>
                      <a:gd name="connsiteX25" fmla="*/ 13173388 w 13173388"/>
                      <a:gd name="connsiteY25" fmla="*/ 439488 h 4823651"/>
                      <a:gd name="connsiteX26" fmla="*/ 13173388 w 13173388"/>
                      <a:gd name="connsiteY26" fmla="*/ 927213 h 4823651"/>
                      <a:gd name="connsiteX27" fmla="*/ 13173388 w 13173388"/>
                      <a:gd name="connsiteY27" fmla="*/ 1463174 h 4823651"/>
                      <a:gd name="connsiteX28" fmla="*/ 13173388 w 13173388"/>
                      <a:gd name="connsiteY28" fmla="*/ 1854426 h 4823651"/>
                      <a:gd name="connsiteX29" fmla="*/ 13173388 w 13173388"/>
                      <a:gd name="connsiteY29" fmla="*/ 2438624 h 4823651"/>
                      <a:gd name="connsiteX30" fmla="*/ 13173388 w 13173388"/>
                      <a:gd name="connsiteY30" fmla="*/ 3071058 h 4823651"/>
                      <a:gd name="connsiteX31" fmla="*/ 13173388 w 13173388"/>
                      <a:gd name="connsiteY31" fmla="*/ 3703492 h 4823651"/>
                      <a:gd name="connsiteX32" fmla="*/ 13173388 w 13173388"/>
                      <a:gd name="connsiteY32" fmla="*/ 4335926 h 4823651"/>
                      <a:gd name="connsiteX33" fmla="*/ 13173388 w 13173388"/>
                      <a:gd name="connsiteY33" fmla="*/ 4823651 h 4823651"/>
                      <a:gd name="connsiteX34" fmla="*/ 12311130 w 13173388"/>
                      <a:gd name="connsiteY34" fmla="*/ 4823651 h 4823651"/>
                      <a:gd name="connsiteX35" fmla="*/ 11580606 w 13173388"/>
                      <a:gd name="connsiteY35" fmla="*/ 4823651 h 4823651"/>
                      <a:gd name="connsiteX36" fmla="*/ 10981815 w 13173388"/>
                      <a:gd name="connsiteY36" fmla="*/ 4823651 h 4823651"/>
                      <a:gd name="connsiteX37" fmla="*/ 10646493 w 13173388"/>
                      <a:gd name="connsiteY37" fmla="*/ 4823651 h 4823651"/>
                      <a:gd name="connsiteX38" fmla="*/ 10442904 w 13173388"/>
                      <a:gd name="connsiteY38" fmla="*/ 4823651 h 4823651"/>
                      <a:gd name="connsiteX39" fmla="*/ 9975847 w 13173388"/>
                      <a:gd name="connsiteY39" fmla="*/ 4823651 h 4823651"/>
                      <a:gd name="connsiteX40" fmla="*/ 9508791 w 13173388"/>
                      <a:gd name="connsiteY40" fmla="*/ 4823651 h 4823651"/>
                      <a:gd name="connsiteX41" fmla="*/ 8778267 w 13173388"/>
                      <a:gd name="connsiteY41" fmla="*/ 4823651 h 4823651"/>
                      <a:gd name="connsiteX42" fmla="*/ 7916009 w 13173388"/>
                      <a:gd name="connsiteY42" fmla="*/ 4823651 h 4823651"/>
                      <a:gd name="connsiteX43" fmla="*/ 7317218 w 13173388"/>
                      <a:gd name="connsiteY43" fmla="*/ 4823651 h 4823651"/>
                      <a:gd name="connsiteX44" fmla="*/ 7113630 w 13173388"/>
                      <a:gd name="connsiteY44" fmla="*/ 4823651 h 4823651"/>
                      <a:gd name="connsiteX45" fmla="*/ 6514839 w 13173388"/>
                      <a:gd name="connsiteY45" fmla="*/ 4823651 h 4823651"/>
                      <a:gd name="connsiteX46" fmla="*/ 5652581 w 13173388"/>
                      <a:gd name="connsiteY46" fmla="*/ 4823651 h 4823651"/>
                      <a:gd name="connsiteX47" fmla="*/ 5317258 w 13173388"/>
                      <a:gd name="connsiteY47" fmla="*/ 4823651 h 4823651"/>
                      <a:gd name="connsiteX48" fmla="*/ 4718468 w 13173388"/>
                      <a:gd name="connsiteY48" fmla="*/ 4823651 h 4823651"/>
                      <a:gd name="connsiteX49" fmla="*/ 4514879 w 13173388"/>
                      <a:gd name="connsiteY49" fmla="*/ 4823651 h 4823651"/>
                      <a:gd name="connsiteX50" fmla="*/ 4311291 w 13173388"/>
                      <a:gd name="connsiteY50" fmla="*/ 4823651 h 4823651"/>
                      <a:gd name="connsiteX51" fmla="*/ 3580766 w 13173388"/>
                      <a:gd name="connsiteY51" fmla="*/ 4823651 h 4823651"/>
                      <a:gd name="connsiteX52" fmla="*/ 3245444 w 13173388"/>
                      <a:gd name="connsiteY52" fmla="*/ 4823651 h 4823651"/>
                      <a:gd name="connsiteX53" fmla="*/ 2514920 w 13173388"/>
                      <a:gd name="connsiteY53" fmla="*/ 4823651 h 4823651"/>
                      <a:gd name="connsiteX54" fmla="*/ 2179597 w 13173388"/>
                      <a:gd name="connsiteY54" fmla="*/ 4823651 h 4823651"/>
                      <a:gd name="connsiteX55" fmla="*/ 1580807 w 13173388"/>
                      <a:gd name="connsiteY55" fmla="*/ 4823651 h 4823651"/>
                      <a:gd name="connsiteX56" fmla="*/ 718548 w 13173388"/>
                      <a:gd name="connsiteY56" fmla="*/ 4823651 h 4823651"/>
                      <a:gd name="connsiteX57" fmla="*/ 514960 w 13173388"/>
                      <a:gd name="connsiteY57" fmla="*/ 4823651 h 4823651"/>
                      <a:gd name="connsiteX58" fmla="*/ 0 w 13173388"/>
                      <a:gd name="connsiteY58" fmla="*/ 4823651 h 4823651"/>
                      <a:gd name="connsiteX59" fmla="*/ 0 w 13173388"/>
                      <a:gd name="connsiteY59" fmla="*/ 4335926 h 4823651"/>
                      <a:gd name="connsiteX60" fmla="*/ 0 w 13173388"/>
                      <a:gd name="connsiteY60" fmla="*/ 3848202 h 4823651"/>
                      <a:gd name="connsiteX61" fmla="*/ 0 w 13173388"/>
                      <a:gd name="connsiteY61" fmla="*/ 3312240 h 4823651"/>
                      <a:gd name="connsiteX62" fmla="*/ 0 w 13173388"/>
                      <a:gd name="connsiteY62" fmla="*/ 2872752 h 4823651"/>
                      <a:gd name="connsiteX63" fmla="*/ 0 w 13173388"/>
                      <a:gd name="connsiteY63" fmla="*/ 2336791 h 4823651"/>
                      <a:gd name="connsiteX64" fmla="*/ 0 w 13173388"/>
                      <a:gd name="connsiteY64" fmla="*/ 1704357 h 4823651"/>
                      <a:gd name="connsiteX65" fmla="*/ 0 w 13173388"/>
                      <a:gd name="connsiteY65" fmla="*/ 1216632 h 4823651"/>
                      <a:gd name="connsiteX66" fmla="*/ 0 w 13173388"/>
                      <a:gd name="connsiteY66" fmla="*/ 632434 h 4823651"/>
                      <a:gd name="connsiteX67" fmla="*/ 0 w 13173388"/>
                      <a:gd name="connsiteY67" fmla="*/ 0 h 482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3173388" h="4823651" fill="none" extrusionOk="0">
                        <a:moveTo>
                          <a:pt x="0" y="0"/>
                        </a:moveTo>
                        <a:cubicBezTo>
                          <a:pt x="150238" y="-27509"/>
                          <a:pt x="223677" y="27765"/>
                          <a:pt x="335323" y="0"/>
                        </a:cubicBezTo>
                        <a:cubicBezTo>
                          <a:pt x="446969" y="-27765"/>
                          <a:pt x="875801" y="77890"/>
                          <a:pt x="1065847" y="0"/>
                        </a:cubicBezTo>
                        <a:cubicBezTo>
                          <a:pt x="1255893" y="-77890"/>
                          <a:pt x="1732800" y="9450"/>
                          <a:pt x="1928105" y="0"/>
                        </a:cubicBezTo>
                        <a:cubicBezTo>
                          <a:pt x="2123410" y="-9450"/>
                          <a:pt x="2189080" y="8284"/>
                          <a:pt x="2263428" y="0"/>
                        </a:cubicBezTo>
                        <a:cubicBezTo>
                          <a:pt x="2337776" y="-8284"/>
                          <a:pt x="2760591" y="42747"/>
                          <a:pt x="2993952" y="0"/>
                        </a:cubicBezTo>
                        <a:cubicBezTo>
                          <a:pt x="3227313" y="-42747"/>
                          <a:pt x="3265439" y="23644"/>
                          <a:pt x="3461008" y="0"/>
                        </a:cubicBezTo>
                        <a:cubicBezTo>
                          <a:pt x="3656577" y="-23644"/>
                          <a:pt x="3830770" y="10557"/>
                          <a:pt x="4191533" y="0"/>
                        </a:cubicBezTo>
                        <a:cubicBezTo>
                          <a:pt x="4552296" y="-10557"/>
                          <a:pt x="4552865" y="19765"/>
                          <a:pt x="4790323" y="0"/>
                        </a:cubicBezTo>
                        <a:cubicBezTo>
                          <a:pt x="5027781" y="-19765"/>
                          <a:pt x="5186751" y="4629"/>
                          <a:pt x="5389113" y="0"/>
                        </a:cubicBezTo>
                        <a:cubicBezTo>
                          <a:pt x="5591475" y="-4629"/>
                          <a:pt x="5563725" y="29904"/>
                          <a:pt x="5724436" y="0"/>
                        </a:cubicBezTo>
                        <a:cubicBezTo>
                          <a:pt x="5885147" y="-29904"/>
                          <a:pt x="5878359" y="9982"/>
                          <a:pt x="5928025" y="0"/>
                        </a:cubicBezTo>
                        <a:cubicBezTo>
                          <a:pt x="5977691" y="-9982"/>
                          <a:pt x="6506918" y="27084"/>
                          <a:pt x="6658549" y="0"/>
                        </a:cubicBezTo>
                        <a:cubicBezTo>
                          <a:pt x="6810180" y="-27084"/>
                          <a:pt x="7193381" y="34556"/>
                          <a:pt x="7520807" y="0"/>
                        </a:cubicBezTo>
                        <a:cubicBezTo>
                          <a:pt x="7848233" y="-34556"/>
                          <a:pt x="7866112" y="1244"/>
                          <a:pt x="7987863" y="0"/>
                        </a:cubicBezTo>
                        <a:cubicBezTo>
                          <a:pt x="8109614" y="-1244"/>
                          <a:pt x="8225254" y="34266"/>
                          <a:pt x="8454920" y="0"/>
                        </a:cubicBezTo>
                        <a:cubicBezTo>
                          <a:pt x="8684586" y="-34266"/>
                          <a:pt x="8701264" y="3740"/>
                          <a:pt x="8790243" y="0"/>
                        </a:cubicBezTo>
                        <a:cubicBezTo>
                          <a:pt x="8879222" y="-3740"/>
                          <a:pt x="9259183" y="90297"/>
                          <a:pt x="9652501" y="0"/>
                        </a:cubicBezTo>
                        <a:cubicBezTo>
                          <a:pt x="10045819" y="-90297"/>
                          <a:pt x="9857222" y="29969"/>
                          <a:pt x="9987823" y="0"/>
                        </a:cubicBezTo>
                        <a:cubicBezTo>
                          <a:pt x="10118424" y="-29969"/>
                          <a:pt x="10357087" y="43695"/>
                          <a:pt x="10586614" y="0"/>
                        </a:cubicBezTo>
                        <a:cubicBezTo>
                          <a:pt x="10816141" y="-43695"/>
                          <a:pt x="10854854" y="21046"/>
                          <a:pt x="11053670" y="0"/>
                        </a:cubicBezTo>
                        <a:cubicBezTo>
                          <a:pt x="11252486" y="-21046"/>
                          <a:pt x="11295250" y="24916"/>
                          <a:pt x="11520727" y="0"/>
                        </a:cubicBezTo>
                        <a:cubicBezTo>
                          <a:pt x="11746204" y="-24916"/>
                          <a:pt x="11634003" y="20368"/>
                          <a:pt x="11724315" y="0"/>
                        </a:cubicBezTo>
                        <a:cubicBezTo>
                          <a:pt x="11814627" y="-20368"/>
                          <a:pt x="11963753" y="30343"/>
                          <a:pt x="12059638" y="0"/>
                        </a:cubicBezTo>
                        <a:cubicBezTo>
                          <a:pt x="12155523" y="-30343"/>
                          <a:pt x="12708103" y="127336"/>
                          <a:pt x="13173388" y="0"/>
                        </a:cubicBezTo>
                        <a:cubicBezTo>
                          <a:pt x="13213179" y="93172"/>
                          <a:pt x="13152154" y="338087"/>
                          <a:pt x="13173388" y="439488"/>
                        </a:cubicBezTo>
                        <a:cubicBezTo>
                          <a:pt x="13194622" y="540889"/>
                          <a:pt x="13165901" y="820832"/>
                          <a:pt x="13173388" y="927213"/>
                        </a:cubicBezTo>
                        <a:cubicBezTo>
                          <a:pt x="13180875" y="1033594"/>
                          <a:pt x="13120714" y="1246068"/>
                          <a:pt x="13173388" y="1463174"/>
                        </a:cubicBezTo>
                        <a:cubicBezTo>
                          <a:pt x="13226062" y="1680280"/>
                          <a:pt x="13164209" y="1700762"/>
                          <a:pt x="13173388" y="1854426"/>
                        </a:cubicBezTo>
                        <a:cubicBezTo>
                          <a:pt x="13182567" y="2008090"/>
                          <a:pt x="13122812" y="2286919"/>
                          <a:pt x="13173388" y="2438624"/>
                        </a:cubicBezTo>
                        <a:cubicBezTo>
                          <a:pt x="13223964" y="2590329"/>
                          <a:pt x="13138664" y="2794247"/>
                          <a:pt x="13173388" y="3071058"/>
                        </a:cubicBezTo>
                        <a:cubicBezTo>
                          <a:pt x="13208112" y="3347869"/>
                          <a:pt x="13138029" y="3418964"/>
                          <a:pt x="13173388" y="3703492"/>
                        </a:cubicBezTo>
                        <a:cubicBezTo>
                          <a:pt x="13208747" y="3988020"/>
                          <a:pt x="13097735" y="4090926"/>
                          <a:pt x="13173388" y="4335926"/>
                        </a:cubicBezTo>
                        <a:cubicBezTo>
                          <a:pt x="13249041" y="4580926"/>
                          <a:pt x="13129246" y="4585250"/>
                          <a:pt x="13173388" y="4823651"/>
                        </a:cubicBezTo>
                        <a:cubicBezTo>
                          <a:pt x="12988827" y="4890919"/>
                          <a:pt x="12695287" y="4777829"/>
                          <a:pt x="12311130" y="4823651"/>
                        </a:cubicBezTo>
                        <a:cubicBezTo>
                          <a:pt x="11926973" y="4869473"/>
                          <a:pt x="11795474" y="4786002"/>
                          <a:pt x="11580606" y="4823651"/>
                        </a:cubicBezTo>
                        <a:cubicBezTo>
                          <a:pt x="11365738" y="4861300"/>
                          <a:pt x="11266354" y="4760122"/>
                          <a:pt x="10981815" y="4823651"/>
                        </a:cubicBezTo>
                        <a:cubicBezTo>
                          <a:pt x="10697276" y="4887180"/>
                          <a:pt x="10760830" y="4801193"/>
                          <a:pt x="10646493" y="4823651"/>
                        </a:cubicBezTo>
                        <a:cubicBezTo>
                          <a:pt x="10532156" y="4846109"/>
                          <a:pt x="10500990" y="4809354"/>
                          <a:pt x="10442904" y="4823651"/>
                        </a:cubicBezTo>
                        <a:cubicBezTo>
                          <a:pt x="10384818" y="4837948"/>
                          <a:pt x="10193580" y="4769959"/>
                          <a:pt x="9975847" y="4823651"/>
                        </a:cubicBezTo>
                        <a:cubicBezTo>
                          <a:pt x="9758114" y="4877343"/>
                          <a:pt x="9641378" y="4791263"/>
                          <a:pt x="9508791" y="4823651"/>
                        </a:cubicBezTo>
                        <a:cubicBezTo>
                          <a:pt x="9376204" y="4856039"/>
                          <a:pt x="9030751" y="4746124"/>
                          <a:pt x="8778267" y="4823651"/>
                        </a:cubicBezTo>
                        <a:cubicBezTo>
                          <a:pt x="8525783" y="4901178"/>
                          <a:pt x="8315449" y="4730988"/>
                          <a:pt x="7916009" y="4823651"/>
                        </a:cubicBezTo>
                        <a:cubicBezTo>
                          <a:pt x="7516569" y="4916314"/>
                          <a:pt x="7452902" y="4782541"/>
                          <a:pt x="7317218" y="4823651"/>
                        </a:cubicBezTo>
                        <a:cubicBezTo>
                          <a:pt x="7181534" y="4864761"/>
                          <a:pt x="7176015" y="4814590"/>
                          <a:pt x="7113630" y="4823651"/>
                        </a:cubicBezTo>
                        <a:cubicBezTo>
                          <a:pt x="7051245" y="4832712"/>
                          <a:pt x="6801653" y="4809869"/>
                          <a:pt x="6514839" y="4823651"/>
                        </a:cubicBezTo>
                        <a:cubicBezTo>
                          <a:pt x="6228025" y="4837433"/>
                          <a:pt x="5986538" y="4750533"/>
                          <a:pt x="5652581" y="4823651"/>
                        </a:cubicBezTo>
                        <a:cubicBezTo>
                          <a:pt x="5318624" y="4896769"/>
                          <a:pt x="5477024" y="4798885"/>
                          <a:pt x="5317258" y="4823651"/>
                        </a:cubicBezTo>
                        <a:cubicBezTo>
                          <a:pt x="5157492" y="4848417"/>
                          <a:pt x="4973857" y="4819693"/>
                          <a:pt x="4718468" y="4823651"/>
                        </a:cubicBezTo>
                        <a:cubicBezTo>
                          <a:pt x="4463079" y="4827609"/>
                          <a:pt x="4578768" y="4814855"/>
                          <a:pt x="4514879" y="4823651"/>
                        </a:cubicBezTo>
                        <a:cubicBezTo>
                          <a:pt x="4450990" y="4832447"/>
                          <a:pt x="4402262" y="4808835"/>
                          <a:pt x="4311291" y="4823651"/>
                        </a:cubicBezTo>
                        <a:cubicBezTo>
                          <a:pt x="4220320" y="4838467"/>
                          <a:pt x="3884116" y="4820224"/>
                          <a:pt x="3580766" y="4823651"/>
                        </a:cubicBezTo>
                        <a:cubicBezTo>
                          <a:pt x="3277417" y="4827078"/>
                          <a:pt x="3347202" y="4795476"/>
                          <a:pt x="3245444" y="4823651"/>
                        </a:cubicBezTo>
                        <a:cubicBezTo>
                          <a:pt x="3143686" y="4851826"/>
                          <a:pt x="2754435" y="4746239"/>
                          <a:pt x="2514920" y="4823651"/>
                        </a:cubicBezTo>
                        <a:cubicBezTo>
                          <a:pt x="2275405" y="4901063"/>
                          <a:pt x="2248760" y="4815615"/>
                          <a:pt x="2179597" y="4823651"/>
                        </a:cubicBezTo>
                        <a:cubicBezTo>
                          <a:pt x="2110434" y="4831687"/>
                          <a:pt x="1862027" y="4768456"/>
                          <a:pt x="1580807" y="4823651"/>
                        </a:cubicBezTo>
                        <a:cubicBezTo>
                          <a:pt x="1299587" y="4878846"/>
                          <a:pt x="1074740" y="4734339"/>
                          <a:pt x="718548" y="4823651"/>
                        </a:cubicBezTo>
                        <a:cubicBezTo>
                          <a:pt x="362356" y="4912963"/>
                          <a:pt x="578991" y="4814207"/>
                          <a:pt x="514960" y="4823651"/>
                        </a:cubicBezTo>
                        <a:cubicBezTo>
                          <a:pt x="450929" y="4833095"/>
                          <a:pt x="252197" y="4805106"/>
                          <a:pt x="0" y="4823651"/>
                        </a:cubicBezTo>
                        <a:cubicBezTo>
                          <a:pt x="-10554" y="4664862"/>
                          <a:pt x="54184" y="4531450"/>
                          <a:pt x="0" y="4335926"/>
                        </a:cubicBezTo>
                        <a:cubicBezTo>
                          <a:pt x="-54184" y="4140402"/>
                          <a:pt x="9094" y="4074200"/>
                          <a:pt x="0" y="3848202"/>
                        </a:cubicBezTo>
                        <a:cubicBezTo>
                          <a:pt x="-9094" y="3622204"/>
                          <a:pt x="7103" y="3475675"/>
                          <a:pt x="0" y="3312240"/>
                        </a:cubicBezTo>
                        <a:cubicBezTo>
                          <a:pt x="-7103" y="3148805"/>
                          <a:pt x="52048" y="3032944"/>
                          <a:pt x="0" y="2872752"/>
                        </a:cubicBezTo>
                        <a:cubicBezTo>
                          <a:pt x="-52048" y="2712560"/>
                          <a:pt x="4277" y="2603457"/>
                          <a:pt x="0" y="2336791"/>
                        </a:cubicBezTo>
                        <a:cubicBezTo>
                          <a:pt x="-4277" y="2070125"/>
                          <a:pt x="52999" y="1988584"/>
                          <a:pt x="0" y="1704357"/>
                        </a:cubicBezTo>
                        <a:cubicBezTo>
                          <a:pt x="-52999" y="1420130"/>
                          <a:pt x="18958" y="1403658"/>
                          <a:pt x="0" y="1216632"/>
                        </a:cubicBezTo>
                        <a:cubicBezTo>
                          <a:pt x="-18958" y="1029606"/>
                          <a:pt x="21188" y="882545"/>
                          <a:pt x="0" y="632434"/>
                        </a:cubicBezTo>
                        <a:cubicBezTo>
                          <a:pt x="-21188" y="382323"/>
                          <a:pt x="19927" y="199227"/>
                          <a:pt x="0" y="0"/>
                        </a:cubicBezTo>
                        <a:close/>
                      </a:path>
                      <a:path w="13173388" h="4823651"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190358" y="231004"/>
                          <a:pt x="13158161" y="295898"/>
                          <a:pt x="13173388" y="535961"/>
                        </a:cubicBezTo>
                        <a:cubicBezTo>
                          <a:pt x="13188615" y="776024"/>
                          <a:pt x="13167722" y="826207"/>
                          <a:pt x="13173388" y="1023686"/>
                        </a:cubicBezTo>
                        <a:cubicBezTo>
                          <a:pt x="13179054" y="1221165"/>
                          <a:pt x="13138488" y="1507652"/>
                          <a:pt x="13173388" y="1656120"/>
                        </a:cubicBezTo>
                        <a:cubicBezTo>
                          <a:pt x="13208288" y="1804588"/>
                          <a:pt x="13158069" y="1985228"/>
                          <a:pt x="13173388" y="2240318"/>
                        </a:cubicBezTo>
                        <a:cubicBezTo>
                          <a:pt x="13188707" y="2495408"/>
                          <a:pt x="13150593" y="2547351"/>
                          <a:pt x="13173388" y="2728043"/>
                        </a:cubicBezTo>
                        <a:cubicBezTo>
                          <a:pt x="13196183" y="2908736"/>
                          <a:pt x="13162918" y="3066038"/>
                          <a:pt x="13173388" y="3264004"/>
                        </a:cubicBezTo>
                        <a:cubicBezTo>
                          <a:pt x="13183858" y="3461970"/>
                          <a:pt x="13119820" y="3603650"/>
                          <a:pt x="13173388" y="3751729"/>
                        </a:cubicBezTo>
                        <a:cubicBezTo>
                          <a:pt x="13226956" y="3899808"/>
                          <a:pt x="13154086" y="4068547"/>
                          <a:pt x="13173388" y="4191217"/>
                        </a:cubicBezTo>
                        <a:cubicBezTo>
                          <a:pt x="13192690" y="4313887"/>
                          <a:pt x="13101845" y="4561777"/>
                          <a:pt x="13173388" y="4823651"/>
                        </a:cubicBezTo>
                        <a:cubicBezTo>
                          <a:pt x="12930750" y="4847502"/>
                          <a:pt x="12813641" y="4816573"/>
                          <a:pt x="12574598" y="4823651"/>
                        </a:cubicBezTo>
                        <a:cubicBezTo>
                          <a:pt x="12335555" y="4830729"/>
                          <a:pt x="12360615" y="4787966"/>
                          <a:pt x="12239275" y="4823651"/>
                        </a:cubicBezTo>
                        <a:cubicBezTo>
                          <a:pt x="12117935" y="4859336"/>
                          <a:pt x="11906439" y="4804078"/>
                          <a:pt x="11640485" y="4823651"/>
                        </a:cubicBezTo>
                        <a:cubicBezTo>
                          <a:pt x="11374531" y="4843224"/>
                          <a:pt x="11236247" y="4764426"/>
                          <a:pt x="11041694" y="4823651"/>
                        </a:cubicBezTo>
                        <a:cubicBezTo>
                          <a:pt x="10847141" y="4882876"/>
                          <a:pt x="10598098" y="4761404"/>
                          <a:pt x="10442904" y="4823651"/>
                        </a:cubicBezTo>
                        <a:cubicBezTo>
                          <a:pt x="10287710" y="4885898"/>
                          <a:pt x="10282915" y="4805306"/>
                          <a:pt x="10239315" y="4823651"/>
                        </a:cubicBezTo>
                        <a:cubicBezTo>
                          <a:pt x="10195715" y="4841996"/>
                          <a:pt x="9898146" y="4811145"/>
                          <a:pt x="9772259" y="4823651"/>
                        </a:cubicBezTo>
                        <a:cubicBezTo>
                          <a:pt x="9646372" y="4836157"/>
                          <a:pt x="9522257" y="4772470"/>
                          <a:pt x="9305202" y="4823651"/>
                        </a:cubicBezTo>
                        <a:cubicBezTo>
                          <a:pt x="9088147" y="4874832"/>
                          <a:pt x="8988706" y="4791488"/>
                          <a:pt x="8706412" y="4823651"/>
                        </a:cubicBezTo>
                        <a:cubicBezTo>
                          <a:pt x="8424118" y="4855814"/>
                          <a:pt x="8578867" y="4801065"/>
                          <a:pt x="8502823" y="4823651"/>
                        </a:cubicBezTo>
                        <a:cubicBezTo>
                          <a:pt x="8426779" y="4846237"/>
                          <a:pt x="8057712" y="4809624"/>
                          <a:pt x="7904033" y="4823651"/>
                        </a:cubicBezTo>
                        <a:cubicBezTo>
                          <a:pt x="7750354" y="4837678"/>
                          <a:pt x="7587303" y="4809106"/>
                          <a:pt x="7436976" y="4823651"/>
                        </a:cubicBezTo>
                        <a:cubicBezTo>
                          <a:pt x="7286649" y="4838196"/>
                          <a:pt x="6941976" y="4823152"/>
                          <a:pt x="6574718" y="4823651"/>
                        </a:cubicBezTo>
                        <a:cubicBezTo>
                          <a:pt x="6207460" y="4824150"/>
                          <a:pt x="5961500" y="4779439"/>
                          <a:pt x="5712460" y="4823651"/>
                        </a:cubicBezTo>
                        <a:cubicBezTo>
                          <a:pt x="5463420" y="4867863"/>
                          <a:pt x="5467183" y="4795978"/>
                          <a:pt x="5377137" y="4823651"/>
                        </a:cubicBezTo>
                        <a:cubicBezTo>
                          <a:pt x="5287091" y="4851324"/>
                          <a:pt x="5214697" y="4806674"/>
                          <a:pt x="5173549" y="4823651"/>
                        </a:cubicBezTo>
                        <a:cubicBezTo>
                          <a:pt x="5132401" y="4840628"/>
                          <a:pt x="4977130" y="4806735"/>
                          <a:pt x="4838226" y="4823651"/>
                        </a:cubicBezTo>
                        <a:cubicBezTo>
                          <a:pt x="4699322" y="4840567"/>
                          <a:pt x="4611600" y="4798148"/>
                          <a:pt x="4502904" y="4823651"/>
                        </a:cubicBezTo>
                        <a:cubicBezTo>
                          <a:pt x="4394208" y="4849154"/>
                          <a:pt x="4390304" y="4818440"/>
                          <a:pt x="4299315" y="4823651"/>
                        </a:cubicBezTo>
                        <a:cubicBezTo>
                          <a:pt x="4208326" y="4828862"/>
                          <a:pt x="4090084" y="4823634"/>
                          <a:pt x="3963992" y="4823651"/>
                        </a:cubicBezTo>
                        <a:cubicBezTo>
                          <a:pt x="3837900" y="4823668"/>
                          <a:pt x="3548497" y="4818456"/>
                          <a:pt x="3365202" y="4823651"/>
                        </a:cubicBezTo>
                        <a:cubicBezTo>
                          <a:pt x="3181907" y="4828846"/>
                          <a:pt x="2944924" y="4773799"/>
                          <a:pt x="2634678" y="4823651"/>
                        </a:cubicBezTo>
                        <a:cubicBezTo>
                          <a:pt x="2324432" y="4873503"/>
                          <a:pt x="2283083" y="4769819"/>
                          <a:pt x="2167621" y="4823651"/>
                        </a:cubicBezTo>
                        <a:cubicBezTo>
                          <a:pt x="2052159" y="4877483"/>
                          <a:pt x="1666291" y="4763125"/>
                          <a:pt x="1437097" y="4823651"/>
                        </a:cubicBezTo>
                        <a:cubicBezTo>
                          <a:pt x="1207903" y="4884177"/>
                          <a:pt x="1224133" y="4804219"/>
                          <a:pt x="1101774" y="4823651"/>
                        </a:cubicBezTo>
                        <a:cubicBezTo>
                          <a:pt x="979415" y="4843083"/>
                          <a:pt x="781553" y="4801981"/>
                          <a:pt x="634718" y="4823651"/>
                        </a:cubicBezTo>
                        <a:cubicBezTo>
                          <a:pt x="487883" y="4845321"/>
                          <a:pt x="168413" y="4798935"/>
                          <a:pt x="0" y="4823651"/>
                        </a:cubicBezTo>
                        <a:cubicBezTo>
                          <a:pt x="-23994" y="4602126"/>
                          <a:pt x="25852" y="4413273"/>
                          <a:pt x="0" y="4287690"/>
                        </a:cubicBezTo>
                        <a:cubicBezTo>
                          <a:pt x="-25852" y="4162107"/>
                          <a:pt x="48960" y="3938497"/>
                          <a:pt x="0" y="3799965"/>
                        </a:cubicBezTo>
                        <a:cubicBezTo>
                          <a:pt x="-48960" y="3661433"/>
                          <a:pt x="31558" y="3590537"/>
                          <a:pt x="0" y="3408713"/>
                        </a:cubicBezTo>
                        <a:cubicBezTo>
                          <a:pt x="-31558" y="3226889"/>
                          <a:pt x="22958" y="3132257"/>
                          <a:pt x="0" y="2872752"/>
                        </a:cubicBezTo>
                        <a:cubicBezTo>
                          <a:pt x="-22958" y="2613247"/>
                          <a:pt x="47441" y="2495232"/>
                          <a:pt x="0" y="2288554"/>
                        </a:cubicBezTo>
                        <a:cubicBezTo>
                          <a:pt x="-47441" y="2081876"/>
                          <a:pt x="36982" y="1914006"/>
                          <a:pt x="0" y="1704357"/>
                        </a:cubicBezTo>
                        <a:cubicBezTo>
                          <a:pt x="-36982" y="1494708"/>
                          <a:pt x="68542" y="1278156"/>
                          <a:pt x="0" y="1071922"/>
                        </a:cubicBezTo>
                        <a:cubicBezTo>
                          <a:pt x="-68542" y="865688"/>
                          <a:pt x="10850" y="760406"/>
                          <a:pt x="0" y="535961"/>
                        </a:cubicBezTo>
                        <a:cubicBezTo>
                          <a:pt x="-10850" y="311516"/>
                          <a:pt x="42783" y="24940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7C0EBE9-AFF3-C3C8-0113-27CFDB56D380}"/>
              </a:ext>
            </a:extLst>
          </p:cNvPr>
          <p:cNvSpPr/>
          <p:nvPr/>
        </p:nvSpPr>
        <p:spPr>
          <a:xfrm rot="287103">
            <a:off x="-648306" y="5958897"/>
            <a:ext cx="13290611" cy="1511768"/>
          </a:xfrm>
          <a:custGeom>
            <a:avLst/>
            <a:gdLst>
              <a:gd name="connsiteX0" fmla="*/ 0 w 13290611"/>
              <a:gd name="connsiteY0" fmla="*/ 0 h 1511768"/>
              <a:gd name="connsiteX1" fmla="*/ 179134 w 13290611"/>
              <a:gd name="connsiteY1" fmla="*/ 0 h 1511768"/>
              <a:gd name="connsiteX2" fmla="*/ 756987 w 13290611"/>
              <a:gd name="connsiteY2" fmla="*/ 0 h 1511768"/>
              <a:gd name="connsiteX3" fmla="*/ 936121 w 13290611"/>
              <a:gd name="connsiteY3" fmla="*/ 0 h 1511768"/>
              <a:gd name="connsiteX4" fmla="*/ 1646880 w 13290611"/>
              <a:gd name="connsiteY4" fmla="*/ 0 h 1511768"/>
              <a:gd name="connsiteX5" fmla="*/ 2091827 w 13290611"/>
              <a:gd name="connsiteY5" fmla="*/ 0 h 1511768"/>
              <a:gd name="connsiteX6" fmla="*/ 2802585 w 13290611"/>
              <a:gd name="connsiteY6" fmla="*/ 0 h 1511768"/>
              <a:gd name="connsiteX7" fmla="*/ 3513344 w 13290611"/>
              <a:gd name="connsiteY7" fmla="*/ 0 h 1511768"/>
              <a:gd name="connsiteX8" fmla="*/ 4224103 w 13290611"/>
              <a:gd name="connsiteY8" fmla="*/ 0 h 1511768"/>
              <a:gd name="connsiteX9" fmla="*/ 4669049 w 13290611"/>
              <a:gd name="connsiteY9" fmla="*/ 0 h 1511768"/>
              <a:gd name="connsiteX10" fmla="*/ 4981090 w 13290611"/>
              <a:gd name="connsiteY10" fmla="*/ 0 h 1511768"/>
              <a:gd name="connsiteX11" fmla="*/ 5293130 w 13290611"/>
              <a:gd name="connsiteY11" fmla="*/ 0 h 1511768"/>
              <a:gd name="connsiteX12" fmla="*/ 6136795 w 13290611"/>
              <a:gd name="connsiteY12" fmla="*/ 0 h 1511768"/>
              <a:gd name="connsiteX13" fmla="*/ 6448836 w 13290611"/>
              <a:gd name="connsiteY13" fmla="*/ 0 h 1511768"/>
              <a:gd name="connsiteX14" fmla="*/ 6893782 w 13290611"/>
              <a:gd name="connsiteY14" fmla="*/ 0 h 1511768"/>
              <a:gd name="connsiteX15" fmla="*/ 7205823 w 13290611"/>
              <a:gd name="connsiteY15" fmla="*/ 0 h 1511768"/>
              <a:gd name="connsiteX16" fmla="*/ 7916581 w 13290611"/>
              <a:gd name="connsiteY16" fmla="*/ 0 h 1511768"/>
              <a:gd name="connsiteX17" fmla="*/ 8095716 w 13290611"/>
              <a:gd name="connsiteY17" fmla="*/ 0 h 1511768"/>
              <a:gd name="connsiteX18" fmla="*/ 8673568 w 13290611"/>
              <a:gd name="connsiteY18" fmla="*/ 0 h 1511768"/>
              <a:gd name="connsiteX19" fmla="*/ 8852703 w 13290611"/>
              <a:gd name="connsiteY19" fmla="*/ 0 h 1511768"/>
              <a:gd name="connsiteX20" fmla="*/ 9297649 w 13290611"/>
              <a:gd name="connsiteY20" fmla="*/ 0 h 1511768"/>
              <a:gd name="connsiteX21" fmla="*/ 9875502 w 13290611"/>
              <a:gd name="connsiteY21" fmla="*/ 0 h 1511768"/>
              <a:gd name="connsiteX22" fmla="*/ 10054636 w 13290611"/>
              <a:gd name="connsiteY22" fmla="*/ 0 h 1511768"/>
              <a:gd name="connsiteX23" fmla="*/ 10898301 w 13290611"/>
              <a:gd name="connsiteY23" fmla="*/ 0 h 1511768"/>
              <a:gd name="connsiteX24" fmla="*/ 11609060 w 13290611"/>
              <a:gd name="connsiteY24" fmla="*/ 0 h 1511768"/>
              <a:gd name="connsiteX25" fmla="*/ 11921100 w 13290611"/>
              <a:gd name="connsiteY25" fmla="*/ 0 h 1511768"/>
              <a:gd name="connsiteX26" fmla="*/ 12498953 w 13290611"/>
              <a:gd name="connsiteY26" fmla="*/ 0 h 1511768"/>
              <a:gd name="connsiteX27" fmla="*/ 13290611 w 13290611"/>
              <a:gd name="connsiteY27" fmla="*/ 0 h 1511768"/>
              <a:gd name="connsiteX28" fmla="*/ 13290611 w 13290611"/>
              <a:gd name="connsiteY28" fmla="*/ 534158 h 1511768"/>
              <a:gd name="connsiteX29" fmla="*/ 13290611 w 13290611"/>
              <a:gd name="connsiteY29" fmla="*/ 1022963 h 1511768"/>
              <a:gd name="connsiteX30" fmla="*/ 13290611 w 13290611"/>
              <a:gd name="connsiteY30" fmla="*/ 1511768 h 1511768"/>
              <a:gd name="connsiteX31" fmla="*/ 12978571 w 13290611"/>
              <a:gd name="connsiteY31" fmla="*/ 1511768 h 1511768"/>
              <a:gd name="connsiteX32" fmla="*/ 12799436 w 13290611"/>
              <a:gd name="connsiteY32" fmla="*/ 1511768 h 1511768"/>
              <a:gd name="connsiteX33" fmla="*/ 12487396 w 13290611"/>
              <a:gd name="connsiteY33" fmla="*/ 1511768 h 1511768"/>
              <a:gd name="connsiteX34" fmla="*/ 12175355 w 13290611"/>
              <a:gd name="connsiteY34" fmla="*/ 1511768 h 1511768"/>
              <a:gd name="connsiteX35" fmla="*/ 11331691 w 13290611"/>
              <a:gd name="connsiteY35" fmla="*/ 1511768 h 1511768"/>
              <a:gd name="connsiteX36" fmla="*/ 10488026 w 13290611"/>
              <a:gd name="connsiteY36" fmla="*/ 1511768 h 1511768"/>
              <a:gd name="connsiteX37" fmla="*/ 10043079 w 13290611"/>
              <a:gd name="connsiteY37" fmla="*/ 1511768 h 1511768"/>
              <a:gd name="connsiteX38" fmla="*/ 9598133 w 13290611"/>
              <a:gd name="connsiteY38" fmla="*/ 1511768 h 1511768"/>
              <a:gd name="connsiteX39" fmla="*/ 8887374 w 13290611"/>
              <a:gd name="connsiteY39" fmla="*/ 1511768 h 1511768"/>
              <a:gd name="connsiteX40" fmla="*/ 8309521 w 13290611"/>
              <a:gd name="connsiteY40" fmla="*/ 1511768 h 1511768"/>
              <a:gd name="connsiteX41" fmla="*/ 7598762 w 13290611"/>
              <a:gd name="connsiteY41" fmla="*/ 1511768 h 1511768"/>
              <a:gd name="connsiteX42" fmla="*/ 7153816 w 13290611"/>
              <a:gd name="connsiteY42" fmla="*/ 1511768 h 1511768"/>
              <a:gd name="connsiteX43" fmla="*/ 6974682 w 13290611"/>
              <a:gd name="connsiteY43" fmla="*/ 1511768 h 1511768"/>
              <a:gd name="connsiteX44" fmla="*/ 6529735 w 13290611"/>
              <a:gd name="connsiteY44" fmla="*/ 1511768 h 1511768"/>
              <a:gd name="connsiteX45" fmla="*/ 6350601 w 13290611"/>
              <a:gd name="connsiteY45" fmla="*/ 1511768 h 1511768"/>
              <a:gd name="connsiteX46" fmla="*/ 6038560 w 13290611"/>
              <a:gd name="connsiteY46" fmla="*/ 1511768 h 1511768"/>
              <a:gd name="connsiteX47" fmla="*/ 5593614 w 13290611"/>
              <a:gd name="connsiteY47" fmla="*/ 1511768 h 1511768"/>
              <a:gd name="connsiteX48" fmla="*/ 5414479 w 13290611"/>
              <a:gd name="connsiteY48" fmla="*/ 1511768 h 1511768"/>
              <a:gd name="connsiteX49" fmla="*/ 5235345 w 13290611"/>
              <a:gd name="connsiteY49" fmla="*/ 1511768 h 1511768"/>
              <a:gd name="connsiteX50" fmla="*/ 4657492 w 13290611"/>
              <a:gd name="connsiteY50" fmla="*/ 1511768 h 1511768"/>
              <a:gd name="connsiteX51" fmla="*/ 4079640 w 13290611"/>
              <a:gd name="connsiteY51" fmla="*/ 1511768 h 1511768"/>
              <a:gd name="connsiteX52" fmla="*/ 3634693 w 13290611"/>
              <a:gd name="connsiteY52" fmla="*/ 1511768 h 1511768"/>
              <a:gd name="connsiteX53" fmla="*/ 2923934 w 13290611"/>
              <a:gd name="connsiteY53" fmla="*/ 1511768 h 1511768"/>
              <a:gd name="connsiteX54" fmla="*/ 2346082 w 13290611"/>
              <a:gd name="connsiteY54" fmla="*/ 1511768 h 1511768"/>
              <a:gd name="connsiteX55" fmla="*/ 1635323 w 13290611"/>
              <a:gd name="connsiteY55" fmla="*/ 1511768 h 1511768"/>
              <a:gd name="connsiteX56" fmla="*/ 1190376 w 13290611"/>
              <a:gd name="connsiteY56" fmla="*/ 1511768 h 1511768"/>
              <a:gd name="connsiteX57" fmla="*/ 1011242 w 13290611"/>
              <a:gd name="connsiteY57" fmla="*/ 1511768 h 1511768"/>
              <a:gd name="connsiteX58" fmla="*/ 0 w 13290611"/>
              <a:gd name="connsiteY58" fmla="*/ 1511768 h 1511768"/>
              <a:gd name="connsiteX59" fmla="*/ 0 w 13290611"/>
              <a:gd name="connsiteY59" fmla="*/ 1007845 h 1511768"/>
              <a:gd name="connsiteX60" fmla="*/ 0 w 13290611"/>
              <a:gd name="connsiteY60" fmla="*/ 534158 h 1511768"/>
              <a:gd name="connsiteX61" fmla="*/ 0 w 13290611"/>
              <a:gd name="connsiteY61" fmla="*/ 0 h 151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290611" h="1511768" fill="none" extrusionOk="0">
                <a:moveTo>
                  <a:pt x="0" y="0"/>
                </a:moveTo>
                <a:cubicBezTo>
                  <a:pt x="49486" y="-3426"/>
                  <a:pt x="106729" y="5609"/>
                  <a:pt x="179134" y="0"/>
                </a:cubicBezTo>
                <a:cubicBezTo>
                  <a:pt x="251539" y="-5609"/>
                  <a:pt x="640489" y="18031"/>
                  <a:pt x="756987" y="0"/>
                </a:cubicBezTo>
                <a:cubicBezTo>
                  <a:pt x="873485" y="-18031"/>
                  <a:pt x="854329" y="3065"/>
                  <a:pt x="936121" y="0"/>
                </a:cubicBezTo>
                <a:cubicBezTo>
                  <a:pt x="1017913" y="-3065"/>
                  <a:pt x="1316572" y="34783"/>
                  <a:pt x="1646880" y="0"/>
                </a:cubicBezTo>
                <a:cubicBezTo>
                  <a:pt x="1977188" y="-34783"/>
                  <a:pt x="1959340" y="32321"/>
                  <a:pt x="2091827" y="0"/>
                </a:cubicBezTo>
                <a:cubicBezTo>
                  <a:pt x="2224314" y="-32321"/>
                  <a:pt x="2587010" y="80971"/>
                  <a:pt x="2802585" y="0"/>
                </a:cubicBezTo>
                <a:cubicBezTo>
                  <a:pt x="3018160" y="-80971"/>
                  <a:pt x="3216750" y="72064"/>
                  <a:pt x="3513344" y="0"/>
                </a:cubicBezTo>
                <a:cubicBezTo>
                  <a:pt x="3809938" y="-72064"/>
                  <a:pt x="4038715" y="27691"/>
                  <a:pt x="4224103" y="0"/>
                </a:cubicBezTo>
                <a:cubicBezTo>
                  <a:pt x="4409491" y="-27691"/>
                  <a:pt x="4449733" y="7085"/>
                  <a:pt x="4669049" y="0"/>
                </a:cubicBezTo>
                <a:cubicBezTo>
                  <a:pt x="4888365" y="-7085"/>
                  <a:pt x="4897213" y="17253"/>
                  <a:pt x="4981090" y="0"/>
                </a:cubicBezTo>
                <a:cubicBezTo>
                  <a:pt x="5064967" y="-17253"/>
                  <a:pt x="5202527" y="16910"/>
                  <a:pt x="5293130" y="0"/>
                </a:cubicBezTo>
                <a:cubicBezTo>
                  <a:pt x="5383733" y="-16910"/>
                  <a:pt x="5926655" y="71456"/>
                  <a:pt x="6136795" y="0"/>
                </a:cubicBezTo>
                <a:cubicBezTo>
                  <a:pt x="6346936" y="-71456"/>
                  <a:pt x="6309686" y="25992"/>
                  <a:pt x="6448836" y="0"/>
                </a:cubicBezTo>
                <a:cubicBezTo>
                  <a:pt x="6587986" y="-25992"/>
                  <a:pt x="6726555" y="49963"/>
                  <a:pt x="6893782" y="0"/>
                </a:cubicBezTo>
                <a:cubicBezTo>
                  <a:pt x="7061009" y="-49963"/>
                  <a:pt x="7064048" y="28008"/>
                  <a:pt x="7205823" y="0"/>
                </a:cubicBezTo>
                <a:cubicBezTo>
                  <a:pt x="7347598" y="-28008"/>
                  <a:pt x="7623560" y="64915"/>
                  <a:pt x="7916581" y="0"/>
                </a:cubicBezTo>
                <a:cubicBezTo>
                  <a:pt x="8209602" y="-64915"/>
                  <a:pt x="8052847" y="11929"/>
                  <a:pt x="8095716" y="0"/>
                </a:cubicBezTo>
                <a:cubicBezTo>
                  <a:pt x="8138585" y="-11929"/>
                  <a:pt x="8465111" y="16949"/>
                  <a:pt x="8673568" y="0"/>
                </a:cubicBezTo>
                <a:cubicBezTo>
                  <a:pt x="8882025" y="-16949"/>
                  <a:pt x="8801858" y="11275"/>
                  <a:pt x="8852703" y="0"/>
                </a:cubicBezTo>
                <a:cubicBezTo>
                  <a:pt x="8903549" y="-11275"/>
                  <a:pt x="9141818" y="3675"/>
                  <a:pt x="9297649" y="0"/>
                </a:cubicBezTo>
                <a:cubicBezTo>
                  <a:pt x="9453480" y="-3675"/>
                  <a:pt x="9678571" y="25393"/>
                  <a:pt x="9875502" y="0"/>
                </a:cubicBezTo>
                <a:cubicBezTo>
                  <a:pt x="10072433" y="-25393"/>
                  <a:pt x="10012894" y="2188"/>
                  <a:pt x="10054636" y="0"/>
                </a:cubicBezTo>
                <a:cubicBezTo>
                  <a:pt x="10096378" y="-2188"/>
                  <a:pt x="10510263" y="63059"/>
                  <a:pt x="10898301" y="0"/>
                </a:cubicBezTo>
                <a:cubicBezTo>
                  <a:pt x="11286340" y="-63059"/>
                  <a:pt x="11380829" y="40731"/>
                  <a:pt x="11609060" y="0"/>
                </a:cubicBezTo>
                <a:cubicBezTo>
                  <a:pt x="11837291" y="-40731"/>
                  <a:pt x="11856286" y="3258"/>
                  <a:pt x="11921100" y="0"/>
                </a:cubicBezTo>
                <a:cubicBezTo>
                  <a:pt x="11985914" y="-3258"/>
                  <a:pt x="12290890" y="64987"/>
                  <a:pt x="12498953" y="0"/>
                </a:cubicBezTo>
                <a:cubicBezTo>
                  <a:pt x="12707016" y="-64987"/>
                  <a:pt x="12992361" y="45028"/>
                  <a:pt x="13290611" y="0"/>
                </a:cubicBezTo>
                <a:cubicBezTo>
                  <a:pt x="13349081" y="199885"/>
                  <a:pt x="13262419" y="409670"/>
                  <a:pt x="13290611" y="534158"/>
                </a:cubicBezTo>
                <a:cubicBezTo>
                  <a:pt x="13318803" y="658646"/>
                  <a:pt x="13255806" y="855660"/>
                  <a:pt x="13290611" y="1022963"/>
                </a:cubicBezTo>
                <a:cubicBezTo>
                  <a:pt x="13325416" y="1190267"/>
                  <a:pt x="13251948" y="1400551"/>
                  <a:pt x="13290611" y="1511768"/>
                </a:cubicBezTo>
                <a:cubicBezTo>
                  <a:pt x="13212587" y="1545749"/>
                  <a:pt x="13048907" y="1499632"/>
                  <a:pt x="12978571" y="1511768"/>
                </a:cubicBezTo>
                <a:cubicBezTo>
                  <a:pt x="12908235" y="1523904"/>
                  <a:pt x="12873393" y="1491491"/>
                  <a:pt x="12799436" y="1511768"/>
                </a:cubicBezTo>
                <a:cubicBezTo>
                  <a:pt x="12725480" y="1532045"/>
                  <a:pt x="12564435" y="1508873"/>
                  <a:pt x="12487396" y="1511768"/>
                </a:cubicBezTo>
                <a:cubicBezTo>
                  <a:pt x="12410357" y="1514663"/>
                  <a:pt x="12308859" y="1490766"/>
                  <a:pt x="12175355" y="1511768"/>
                </a:cubicBezTo>
                <a:cubicBezTo>
                  <a:pt x="12041851" y="1532770"/>
                  <a:pt x="11659585" y="1433883"/>
                  <a:pt x="11331691" y="1511768"/>
                </a:cubicBezTo>
                <a:cubicBezTo>
                  <a:pt x="11003797" y="1589653"/>
                  <a:pt x="10802021" y="1417034"/>
                  <a:pt x="10488026" y="1511768"/>
                </a:cubicBezTo>
                <a:cubicBezTo>
                  <a:pt x="10174032" y="1606502"/>
                  <a:pt x="10143551" y="1510592"/>
                  <a:pt x="10043079" y="1511768"/>
                </a:cubicBezTo>
                <a:cubicBezTo>
                  <a:pt x="9942607" y="1512944"/>
                  <a:pt x="9788765" y="1463278"/>
                  <a:pt x="9598133" y="1511768"/>
                </a:cubicBezTo>
                <a:cubicBezTo>
                  <a:pt x="9407501" y="1560258"/>
                  <a:pt x="9032655" y="1469680"/>
                  <a:pt x="8887374" y="1511768"/>
                </a:cubicBezTo>
                <a:cubicBezTo>
                  <a:pt x="8742093" y="1553856"/>
                  <a:pt x="8576225" y="1487565"/>
                  <a:pt x="8309521" y="1511768"/>
                </a:cubicBezTo>
                <a:cubicBezTo>
                  <a:pt x="8042817" y="1535971"/>
                  <a:pt x="7752309" y="1510036"/>
                  <a:pt x="7598762" y="1511768"/>
                </a:cubicBezTo>
                <a:cubicBezTo>
                  <a:pt x="7445215" y="1513500"/>
                  <a:pt x="7356476" y="1476363"/>
                  <a:pt x="7153816" y="1511768"/>
                </a:cubicBezTo>
                <a:cubicBezTo>
                  <a:pt x="6951156" y="1547173"/>
                  <a:pt x="7045091" y="1509142"/>
                  <a:pt x="6974682" y="1511768"/>
                </a:cubicBezTo>
                <a:cubicBezTo>
                  <a:pt x="6904273" y="1514394"/>
                  <a:pt x="6624658" y="1492778"/>
                  <a:pt x="6529735" y="1511768"/>
                </a:cubicBezTo>
                <a:cubicBezTo>
                  <a:pt x="6434812" y="1530758"/>
                  <a:pt x="6399631" y="1506051"/>
                  <a:pt x="6350601" y="1511768"/>
                </a:cubicBezTo>
                <a:cubicBezTo>
                  <a:pt x="6301571" y="1517485"/>
                  <a:pt x="6129637" y="1496255"/>
                  <a:pt x="6038560" y="1511768"/>
                </a:cubicBezTo>
                <a:cubicBezTo>
                  <a:pt x="5947483" y="1527281"/>
                  <a:pt x="5723047" y="1481403"/>
                  <a:pt x="5593614" y="1511768"/>
                </a:cubicBezTo>
                <a:cubicBezTo>
                  <a:pt x="5464181" y="1542133"/>
                  <a:pt x="5482890" y="1506837"/>
                  <a:pt x="5414479" y="1511768"/>
                </a:cubicBezTo>
                <a:cubicBezTo>
                  <a:pt x="5346069" y="1516699"/>
                  <a:pt x="5311760" y="1504766"/>
                  <a:pt x="5235345" y="1511768"/>
                </a:cubicBezTo>
                <a:cubicBezTo>
                  <a:pt x="5158930" y="1518770"/>
                  <a:pt x="4780103" y="1468130"/>
                  <a:pt x="4657492" y="1511768"/>
                </a:cubicBezTo>
                <a:cubicBezTo>
                  <a:pt x="4534881" y="1555406"/>
                  <a:pt x="4296072" y="1469854"/>
                  <a:pt x="4079640" y="1511768"/>
                </a:cubicBezTo>
                <a:cubicBezTo>
                  <a:pt x="3863208" y="1553682"/>
                  <a:pt x="3778656" y="1483966"/>
                  <a:pt x="3634693" y="1511768"/>
                </a:cubicBezTo>
                <a:cubicBezTo>
                  <a:pt x="3490730" y="1539570"/>
                  <a:pt x="3237521" y="1435478"/>
                  <a:pt x="2923934" y="1511768"/>
                </a:cubicBezTo>
                <a:cubicBezTo>
                  <a:pt x="2610347" y="1588058"/>
                  <a:pt x="2539594" y="1467952"/>
                  <a:pt x="2346082" y="1511768"/>
                </a:cubicBezTo>
                <a:cubicBezTo>
                  <a:pt x="2152570" y="1555584"/>
                  <a:pt x="1825805" y="1466473"/>
                  <a:pt x="1635323" y="1511768"/>
                </a:cubicBezTo>
                <a:cubicBezTo>
                  <a:pt x="1444841" y="1557063"/>
                  <a:pt x="1302104" y="1496848"/>
                  <a:pt x="1190376" y="1511768"/>
                </a:cubicBezTo>
                <a:cubicBezTo>
                  <a:pt x="1078648" y="1526688"/>
                  <a:pt x="1062765" y="1491207"/>
                  <a:pt x="1011242" y="1511768"/>
                </a:cubicBezTo>
                <a:cubicBezTo>
                  <a:pt x="959719" y="1532329"/>
                  <a:pt x="409060" y="1511218"/>
                  <a:pt x="0" y="1511768"/>
                </a:cubicBezTo>
                <a:cubicBezTo>
                  <a:pt x="-50709" y="1408778"/>
                  <a:pt x="34776" y="1121236"/>
                  <a:pt x="0" y="1007845"/>
                </a:cubicBezTo>
                <a:cubicBezTo>
                  <a:pt x="-34776" y="894454"/>
                  <a:pt x="27096" y="727825"/>
                  <a:pt x="0" y="534158"/>
                </a:cubicBezTo>
                <a:cubicBezTo>
                  <a:pt x="-27096" y="340491"/>
                  <a:pt x="56903" y="210493"/>
                  <a:pt x="0" y="0"/>
                </a:cubicBezTo>
                <a:close/>
              </a:path>
              <a:path w="13290611" h="1511768" stroke="0" extrusionOk="0">
                <a:moveTo>
                  <a:pt x="0" y="0"/>
                </a:moveTo>
                <a:cubicBezTo>
                  <a:pt x="267031" y="-13599"/>
                  <a:pt x="595591" y="7844"/>
                  <a:pt x="843665" y="0"/>
                </a:cubicBezTo>
                <a:cubicBezTo>
                  <a:pt x="1091740" y="-7844"/>
                  <a:pt x="1146936" y="32893"/>
                  <a:pt x="1288611" y="0"/>
                </a:cubicBezTo>
                <a:cubicBezTo>
                  <a:pt x="1430286" y="-32893"/>
                  <a:pt x="1747938" y="5200"/>
                  <a:pt x="1999370" y="0"/>
                </a:cubicBezTo>
                <a:cubicBezTo>
                  <a:pt x="2250802" y="-5200"/>
                  <a:pt x="2123531" y="18565"/>
                  <a:pt x="2178504" y="0"/>
                </a:cubicBezTo>
                <a:cubicBezTo>
                  <a:pt x="2233477" y="-18565"/>
                  <a:pt x="2463554" y="10010"/>
                  <a:pt x="2623451" y="0"/>
                </a:cubicBezTo>
                <a:cubicBezTo>
                  <a:pt x="2783348" y="-10010"/>
                  <a:pt x="2823435" y="28611"/>
                  <a:pt x="2935491" y="0"/>
                </a:cubicBezTo>
                <a:cubicBezTo>
                  <a:pt x="3047547" y="-28611"/>
                  <a:pt x="3237912" y="29831"/>
                  <a:pt x="3380438" y="0"/>
                </a:cubicBezTo>
                <a:cubicBezTo>
                  <a:pt x="3522964" y="-29831"/>
                  <a:pt x="3738442" y="64667"/>
                  <a:pt x="3958291" y="0"/>
                </a:cubicBezTo>
                <a:cubicBezTo>
                  <a:pt x="4178140" y="-64667"/>
                  <a:pt x="4295519" y="31726"/>
                  <a:pt x="4403237" y="0"/>
                </a:cubicBezTo>
                <a:cubicBezTo>
                  <a:pt x="4510955" y="-31726"/>
                  <a:pt x="4496980" y="11389"/>
                  <a:pt x="4582372" y="0"/>
                </a:cubicBezTo>
                <a:cubicBezTo>
                  <a:pt x="4667764" y="-11389"/>
                  <a:pt x="4926259" y="60098"/>
                  <a:pt x="5160224" y="0"/>
                </a:cubicBezTo>
                <a:cubicBezTo>
                  <a:pt x="5394189" y="-60098"/>
                  <a:pt x="5350795" y="26390"/>
                  <a:pt x="5472265" y="0"/>
                </a:cubicBezTo>
                <a:cubicBezTo>
                  <a:pt x="5593735" y="-26390"/>
                  <a:pt x="5585357" y="14637"/>
                  <a:pt x="5651399" y="0"/>
                </a:cubicBezTo>
                <a:cubicBezTo>
                  <a:pt x="5717441" y="-14637"/>
                  <a:pt x="5993573" y="29443"/>
                  <a:pt x="6096345" y="0"/>
                </a:cubicBezTo>
                <a:cubicBezTo>
                  <a:pt x="6199117" y="-29443"/>
                  <a:pt x="6418940" y="560"/>
                  <a:pt x="6674198" y="0"/>
                </a:cubicBezTo>
                <a:cubicBezTo>
                  <a:pt x="6929456" y="-560"/>
                  <a:pt x="7117917" y="18721"/>
                  <a:pt x="7517863" y="0"/>
                </a:cubicBezTo>
                <a:cubicBezTo>
                  <a:pt x="7917809" y="-18721"/>
                  <a:pt x="7819952" y="21496"/>
                  <a:pt x="7962810" y="0"/>
                </a:cubicBezTo>
                <a:cubicBezTo>
                  <a:pt x="8105668" y="-21496"/>
                  <a:pt x="8397075" y="59115"/>
                  <a:pt x="8673568" y="0"/>
                </a:cubicBezTo>
                <a:cubicBezTo>
                  <a:pt x="8950061" y="-59115"/>
                  <a:pt x="8794712" y="8137"/>
                  <a:pt x="8852703" y="0"/>
                </a:cubicBezTo>
                <a:cubicBezTo>
                  <a:pt x="8910694" y="-8137"/>
                  <a:pt x="9343961" y="46969"/>
                  <a:pt x="9696368" y="0"/>
                </a:cubicBezTo>
                <a:cubicBezTo>
                  <a:pt x="10048776" y="-46969"/>
                  <a:pt x="9937902" y="6615"/>
                  <a:pt x="10141314" y="0"/>
                </a:cubicBezTo>
                <a:cubicBezTo>
                  <a:pt x="10344726" y="-6615"/>
                  <a:pt x="10311250" y="1111"/>
                  <a:pt x="10453354" y="0"/>
                </a:cubicBezTo>
                <a:cubicBezTo>
                  <a:pt x="10595458" y="-1111"/>
                  <a:pt x="10791091" y="2398"/>
                  <a:pt x="10898301" y="0"/>
                </a:cubicBezTo>
                <a:cubicBezTo>
                  <a:pt x="11005511" y="-2398"/>
                  <a:pt x="11343954" y="83935"/>
                  <a:pt x="11609060" y="0"/>
                </a:cubicBezTo>
                <a:cubicBezTo>
                  <a:pt x="11874166" y="-83935"/>
                  <a:pt x="11774396" y="19344"/>
                  <a:pt x="11921100" y="0"/>
                </a:cubicBezTo>
                <a:cubicBezTo>
                  <a:pt x="12067804" y="-19344"/>
                  <a:pt x="12179889" y="48136"/>
                  <a:pt x="12366047" y="0"/>
                </a:cubicBezTo>
                <a:cubicBezTo>
                  <a:pt x="12552205" y="-48136"/>
                  <a:pt x="12467875" y="17037"/>
                  <a:pt x="12545181" y="0"/>
                </a:cubicBezTo>
                <a:cubicBezTo>
                  <a:pt x="12622487" y="-17037"/>
                  <a:pt x="13133237" y="55303"/>
                  <a:pt x="13290611" y="0"/>
                </a:cubicBezTo>
                <a:cubicBezTo>
                  <a:pt x="13335338" y="218286"/>
                  <a:pt x="13286180" y="304358"/>
                  <a:pt x="13290611" y="473687"/>
                </a:cubicBezTo>
                <a:cubicBezTo>
                  <a:pt x="13295042" y="643016"/>
                  <a:pt x="13254318" y="796527"/>
                  <a:pt x="13290611" y="962492"/>
                </a:cubicBezTo>
                <a:cubicBezTo>
                  <a:pt x="13326904" y="1128458"/>
                  <a:pt x="13238511" y="1323835"/>
                  <a:pt x="13290611" y="1511768"/>
                </a:cubicBezTo>
                <a:cubicBezTo>
                  <a:pt x="13233361" y="1515652"/>
                  <a:pt x="13173545" y="1492284"/>
                  <a:pt x="13111477" y="1511768"/>
                </a:cubicBezTo>
                <a:cubicBezTo>
                  <a:pt x="13049409" y="1531252"/>
                  <a:pt x="12867940" y="1475382"/>
                  <a:pt x="12666530" y="1511768"/>
                </a:cubicBezTo>
                <a:cubicBezTo>
                  <a:pt x="12465120" y="1548154"/>
                  <a:pt x="12410757" y="1475900"/>
                  <a:pt x="12221584" y="1511768"/>
                </a:cubicBezTo>
                <a:cubicBezTo>
                  <a:pt x="12032411" y="1547636"/>
                  <a:pt x="11873606" y="1444128"/>
                  <a:pt x="11643731" y="1511768"/>
                </a:cubicBezTo>
                <a:cubicBezTo>
                  <a:pt x="11413856" y="1579408"/>
                  <a:pt x="11097481" y="1432784"/>
                  <a:pt x="10800066" y="1511768"/>
                </a:cubicBezTo>
                <a:cubicBezTo>
                  <a:pt x="10502652" y="1590752"/>
                  <a:pt x="10433927" y="1504829"/>
                  <a:pt x="10222213" y="1511768"/>
                </a:cubicBezTo>
                <a:cubicBezTo>
                  <a:pt x="10010499" y="1518707"/>
                  <a:pt x="9798765" y="1491255"/>
                  <a:pt x="9644361" y="1511768"/>
                </a:cubicBezTo>
                <a:cubicBezTo>
                  <a:pt x="9489957" y="1532281"/>
                  <a:pt x="9439922" y="1511375"/>
                  <a:pt x="9332320" y="1511768"/>
                </a:cubicBezTo>
                <a:cubicBezTo>
                  <a:pt x="9224718" y="1512161"/>
                  <a:pt x="8820155" y="1474284"/>
                  <a:pt x="8488655" y="1511768"/>
                </a:cubicBezTo>
                <a:cubicBezTo>
                  <a:pt x="8157156" y="1549252"/>
                  <a:pt x="8272533" y="1494675"/>
                  <a:pt x="8176615" y="1511768"/>
                </a:cubicBezTo>
                <a:cubicBezTo>
                  <a:pt x="8080697" y="1528861"/>
                  <a:pt x="7579395" y="1420851"/>
                  <a:pt x="7332950" y="1511768"/>
                </a:cubicBezTo>
                <a:cubicBezTo>
                  <a:pt x="7086506" y="1602685"/>
                  <a:pt x="6884795" y="1475692"/>
                  <a:pt x="6755098" y="1511768"/>
                </a:cubicBezTo>
                <a:cubicBezTo>
                  <a:pt x="6625401" y="1547844"/>
                  <a:pt x="6516333" y="1508622"/>
                  <a:pt x="6310151" y="1511768"/>
                </a:cubicBezTo>
                <a:cubicBezTo>
                  <a:pt x="6103969" y="1514914"/>
                  <a:pt x="5647530" y="1451433"/>
                  <a:pt x="5466486" y="1511768"/>
                </a:cubicBezTo>
                <a:cubicBezTo>
                  <a:pt x="5285443" y="1572103"/>
                  <a:pt x="5365212" y="1507621"/>
                  <a:pt x="5287352" y="1511768"/>
                </a:cubicBezTo>
                <a:cubicBezTo>
                  <a:pt x="5209492" y="1515915"/>
                  <a:pt x="5098764" y="1502850"/>
                  <a:pt x="4975311" y="1511768"/>
                </a:cubicBezTo>
                <a:cubicBezTo>
                  <a:pt x="4851858" y="1520686"/>
                  <a:pt x="4514882" y="1463991"/>
                  <a:pt x="4264553" y="1511768"/>
                </a:cubicBezTo>
                <a:cubicBezTo>
                  <a:pt x="4014224" y="1559545"/>
                  <a:pt x="4077851" y="1484653"/>
                  <a:pt x="3952512" y="1511768"/>
                </a:cubicBezTo>
                <a:cubicBezTo>
                  <a:pt x="3827173" y="1538883"/>
                  <a:pt x="3751579" y="1498624"/>
                  <a:pt x="3640472" y="1511768"/>
                </a:cubicBezTo>
                <a:cubicBezTo>
                  <a:pt x="3529365" y="1524912"/>
                  <a:pt x="3202645" y="1495894"/>
                  <a:pt x="3062619" y="1511768"/>
                </a:cubicBezTo>
                <a:cubicBezTo>
                  <a:pt x="2922593" y="1527642"/>
                  <a:pt x="2921225" y="1501994"/>
                  <a:pt x="2883485" y="1511768"/>
                </a:cubicBezTo>
                <a:cubicBezTo>
                  <a:pt x="2845745" y="1521542"/>
                  <a:pt x="2692579" y="1479592"/>
                  <a:pt x="2571444" y="1511768"/>
                </a:cubicBezTo>
                <a:cubicBezTo>
                  <a:pt x="2450309" y="1543944"/>
                  <a:pt x="2456975" y="1490671"/>
                  <a:pt x="2392310" y="1511768"/>
                </a:cubicBezTo>
                <a:cubicBezTo>
                  <a:pt x="2327645" y="1532865"/>
                  <a:pt x="1842115" y="1443642"/>
                  <a:pt x="1681551" y="1511768"/>
                </a:cubicBezTo>
                <a:cubicBezTo>
                  <a:pt x="1520987" y="1579894"/>
                  <a:pt x="1202683" y="1465244"/>
                  <a:pt x="970792" y="1511768"/>
                </a:cubicBezTo>
                <a:cubicBezTo>
                  <a:pt x="738901" y="1558292"/>
                  <a:pt x="267990" y="1484498"/>
                  <a:pt x="0" y="1511768"/>
                </a:cubicBezTo>
                <a:cubicBezTo>
                  <a:pt x="-49985" y="1413085"/>
                  <a:pt x="9915" y="1254027"/>
                  <a:pt x="0" y="1038081"/>
                </a:cubicBezTo>
                <a:cubicBezTo>
                  <a:pt x="-9915" y="822135"/>
                  <a:pt x="43949" y="689668"/>
                  <a:pt x="0" y="564393"/>
                </a:cubicBezTo>
                <a:cubicBezTo>
                  <a:pt x="-43949" y="439118"/>
                  <a:pt x="3984" y="186622"/>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a:extLst>
              <a:ext uri="{FF2B5EF4-FFF2-40B4-BE49-F238E27FC236}">
                <a16:creationId xmlns:a16="http://schemas.microsoft.com/office/drawing/2014/main" id="{32C60D0A-7BC3-8BBF-D431-2B2FF38B5F97}"/>
              </a:ext>
            </a:extLst>
          </p:cNvPr>
          <p:cNvSpPr/>
          <p:nvPr/>
        </p:nvSpPr>
        <p:spPr>
          <a:xfrm>
            <a:off x="1943100" y="739846"/>
            <a:ext cx="9715500" cy="5406887"/>
          </a:xfrm>
          <a:custGeom>
            <a:avLst/>
            <a:gdLst>
              <a:gd name="connsiteX0" fmla="*/ 0 w 9715500"/>
              <a:gd name="connsiteY0" fmla="*/ 0 h 5406887"/>
              <a:gd name="connsiteX1" fmla="*/ 0 w 9715500"/>
              <a:gd name="connsiteY1" fmla="*/ 0 h 5406887"/>
              <a:gd name="connsiteX2" fmla="*/ 9715500 w 9715500"/>
              <a:gd name="connsiteY2" fmla="*/ 0 h 5406887"/>
              <a:gd name="connsiteX3" fmla="*/ 9715500 w 9715500"/>
              <a:gd name="connsiteY3" fmla="*/ 0 h 5406887"/>
              <a:gd name="connsiteX4" fmla="*/ 9715500 w 9715500"/>
              <a:gd name="connsiteY4" fmla="*/ 5406887 h 5406887"/>
              <a:gd name="connsiteX5" fmla="*/ 9715500 w 9715500"/>
              <a:gd name="connsiteY5" fmla="*/ 5406887 h 5406887"/>
              <a:gd name="connsiteX6" fmla="*/ 0 w 9715500"/>
              <a:gd name="connsiteY6" fmla="*/ 5406887 h 5406887"/>
              <a:gd name="connsiteX7" fmla="*/ 0 w 9715500"/>
              <a:gd name="connsiteY7" fmla="*/ 5406887 h 5406887"/>
              <a:gd name="connsiteX8" fmla="*/ 0 w 9715500"/>
              <a:gd name="connsiteY8" fmla="*/ 0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5500" h="5406887" fill="none" extrusionOk="0">
                <a:moveTo>
                  <a:pt x="0" y="0"/>
                </a:moveTo>
                <a:lnTo>
                  <a:pt x="0" y="0"/>
                </a:lnTo>
                <a:cubicBezTo>
                  <a:pt x="4685662" y="-49533"/>
                  <a:pt x="8540787" y="-14809"/>
                  <a:pt x="9715500" y="0"/>
                </a:cubicBezTo>
                <a:lnTo>
                  <a:pt x="9715500" y="0"/>
                </a:lnTo>
                <a:cubicBezTo>
                  <a:pt x="9803139" y="1554188"/>
                  <a:pt x="9642821" y="2710581"/>
                  <a:pt x="9715500" y="5406887"/>
                </a:cubicBezTo>
                <a:lnTo>
                  <a:pt x="9715500" y="5406887"/>
                </a:lnTo>
                <a:cubicBezTo>
                  <a:pt x="7408910" y="5358656"/>
                  <a:pt x="3838515" y="5491342"/>
                  <a:pt x="0" y="5406887"/>
                </a:cubicBezTo>
                <a:lnTo>
                  <a:pt x="0" y="5406887"/>
                </a:lnTo>
                <a:cubicBezTo>
                  <a:pt x="-38581" y="3395189"/>
                  <a:pt x="63341" y="2669116"/>
                  <a:pt x="0" y="0"/>
                </a:cubicBezTo>
                <a:close/>
              </a:path>
              <a:path w="9715500" h="5406887" stroke="0" extrusionOk="0">
                <a:moveTo>
                  <a:pt x="0" y="0"/>
                </a:moveTo>
                <a:lnTo>
                  <a:pt x="0" y="0"/>
                </a:lnTo>
                <a:cubicBezTo>
                  <a:pt x="3813815" y="118645"/>
                  <a:pt x="6970557" y="116012"/>
                  <a:pt x="9715500" y="0"/>
                </a:cubicBezTo>
                <a:lnTo>
                  <a:pt x="9715500" y="0"/>
                </a:lnTo>
                <a:cubicBezTo>
                  <a:pt x="9582618" y="736294"/>
                  <a:pt x="9800451" y="4851158"/>
                  <a:pt x="9715500" y="5406887"/>
                </a:cubicBezTo>
                <a:lnTo>
                  <a:pt x="9715500" y="5406887"/>
                </a:lnTo>
                <a:cubicBezTo>
                  <a:pt x="6204545" y="5541487"/>
                  <a:pt x="2550802" y="5249691"/>
                  <a:pt x="0" y="5406887"/>
                </a:cubicBezTo>
                <a:lnTo>
                  <a:pt x="0" y="5406887"/>
                </a:lnTo>
                <a:cubicBezTo>
                  <a:pt x="-20187" y="3090293"/>
                  <a:pt x="-152480" y="1459664"/>
                  <a:pt x="0" y="0"/>
                </a:cubicBezTo>
                <a:close/>
              </a:path>
            </a:pathLst>
          </a:custGeom>
          <a:pattFill prst="pct90">
            <a:fgClr>
              <a:schemeClr val="bg1">
                <a:lumMod val="95000"/>
              </a:schemeClr>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0"/>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70E86B-2D89-24B8-F4C9-D4AE46BB69B0}"/>
              </a:ext>
            </a:extLst>
          </p:cNvPr>
          <p:cNvSpPr>
            <a:spLocks noGrp="1"/>
          </p:cNvSpPr>
          <p:nvPr>
            <p:ph idx="1"/>
          </p:nvPr>
        </p:nvSpPr>
        <p:spPr>
          <a:xfrm>
            <a:off x="3510706" y="161907"/>
            <a:ext cx="5257800" cy="1377040"/>
          </a:xfrm>
        </p:spPr>
        <p:txBody>
          <a:bodyPr>
            <a:normAutofit/>
          </a:bodyPr>
          <a:lstStyle/>
          <a:p>
            <a:pPr marL="0" indent="0">
              <a:buNone/>
            </a:pPr>
            <a:endParaRPr lang="en-US" sz="4000" dirty="0">
              <a:latin typeface="Gotham Condensed Ultra" pitchFamily="2" charset="0"/>
            </a:endParaRPr>
          </a:p>
          <a:p>
            <a:pPr marL="0" indent="0">
              <a:buNone/>
            </a:pPr>
            <a:r>
              <a:rPr lang="en-US" sz="4000" dirty="0">
                <a:latin typeface="Gotham Condensed Ultra" pitchFamily="2" charset="0"/>
              </a:rPr>
              <a:t>ACTIVATION + TESTING</a:t>
            </a:r>
          </a:p>
          <a:p>
            <a:pPr marL="0" indent="0">
              <a:buNone/>
            </a:pPr>
            <a:endParaRPr lang="en-US" dirty="0">
              <a:latin typeface="Gotham Medium" pitchFamily="2" charset="0"/>
              <a:cs typeface="Gotham Medium" pitchFamily="2" charset="0"/>
            </a:endParaRPr>
          </a:p>
          <a:p>
            <a:endParaRPr lang="en-US" dirty="0"/>
          </a:p>
        </p:txBody>
      </p:sp>
      <p:sp>
        <p:nvSpPr>
          <p:cNvPr id="4" name="Content Placeholder 2">
            <a:extLst>
              <a:ext uri="{FF2B5EF4-FFF2-40B4-BE49-F238E27FC236}">
                <a16:creationId xmlns:a16="http://schemas.microsoft.com/office/drawing/2014/main" id="{566701F4-0CEF-AFA0-E452-0D3798848BF0}"/>
              </a:ext>
            </a:extLst>
          </p:cNvPr>
          <p:cNvSpPr txBox="1">
            <a:spLocks/>
          </p:cNvSpPr>
          <p:nvPr/>
        </p:nvSpPr>
        <p:spPr>
          <a:xfrm>
            <a:off x="990600" y="19780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Content Placeholder 2">
            <a:extLst>
              <a:ext uri="{FF2B5EF4-FFF2-40B4-BE49-F238E27FC236}">
                <a16:creationId xmlns:a16="http://schemas.microsoft.com/office/drawing/2014/main" id="{B6BA294B-09E8-A1F6-6F67-E17BD2B16704}"/>
              </a:ext>
            </a:extLst>
          </p:cNvPr>
          <p:cNvSpPr txBox="1">
            <a:spLocks/>
          </p:cNvSpPr>
          <p:nvPr/>
        </p:nvSpPr>
        <p:spPr>
          <a:xfrm>
            <a:off x="7905992" y="1828789"/>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latin typeface="Gotham Condensed Ultra" pitchFamily="2" charset="0"/>
                <a:cs typeface="Gotham Medium" pitchFamily="2" charset="0"/>
              </a:rPr>
              <a:t>CAMPAIGN MGMT</a:t>
            </a:r>
          </a:p>
          <a:p>
            <a:pPr>
              <a:buBlip>
                <a:blip r:embed="rId3"/>
              </a:buBlip>
            </a:pPr>
            <a:r>
              <a:rPr lang="en-US" dirty="0">
                <a:latin typeface="Gotham Medium" pitchFamily="2" charset="0"/>
                <a:cs typeface="Gotham Medium" pitchFamily="2" charset="0"/>
              </a:rPr>
              <a:t>Daly Checking</a:t>
            </a:r>
          </a:p>
          <a:p>
            <a:pPr>
              <a:buBlip>
                <a:blip r:embed="rId3"/>
              </a:buBlip>
            </a:pPr>
            <a:r>
              <a:rPr lang="en-US" dirty="0">
                <a:latin typeface="Gotham Medium" pitchFamily="2" charset="0"/>
                <a:cs typeface="Gotham Medium" pitchFamily="2" charset="0"/>
              </a:rPr>
              <a:t>Weekly Reporting </a:t>
            </a:r>
          </a:p>
          <a:p>
            <a:pPr>
              <a:buBlip>
                <a:blip r:embed="rId3"/>
              </a:buBlip>
            </a:pPr>
            <a:r>
              <a:rPr lang="en-US" dirty="0">
                <a:latin typeface="Gotham Medium" pitchFamily="2" charset="0"/>
                <a:cs typeface="Gotham Medium" pitchFamily="2" charset="0"/>
              </a:rPr>
              <a:t>Test + Learn</a:t>
            </a:r>
          </a:p>
          <a:p>
            <a:pPr>
              <a:buBlip>
                <a:blip r:embed="rId3"/>
              </a:buBlip>
            </a:pPr>
            <a:r>
              <a:rPr lang="en-US" dirty="0" err="1">
                <a:latin typeface="Gotham Medium" pitchFamily="2" charset="0"/>
                <a:cs typeface="Gotham Medium" pitchFamily="2" charset="0"/>
              </a:rPr>
              <a:t>Optimisation</a:t>
            </a:r>
            <a:endParaRPr lang="en-US" dirty="0">
              <a:latin typeface="Gotham Medium" pitchFamily="2" charset="0"/>
              <a:cs typeface="Gotham Medium" pitchFamily="2" charset="0"/>
            </a:endParaRPr>
          </a:p>
          <a:p>
            <a:pPr>
              <a:buBlip>
                <a:blip r:embed="rId3"/>
              </a:buBlip>
            </a:pPr>
            <a:r>
              <a:rPr lang="en-US" dirty="0">
                <a:latin typeface="Gotham Medium" pitchFamily="2" charset="0"/>
                <a:cs typeface="Gotham Medium" pitchFamily="2" charset="0"/>
              </a:rPr>
              <a:t>Insights</a:t>
            </a:r>
          </a:p>
          <a:p>
            <a:pPr>
              <a:buBlip>
                <a:blip r:embed="rId3"/>
              </a:buBlip>
            </a:pPr>
            <a:r>
              <a:rPr lang="en-US" dirty="0">
                <a:latin typeface="Gotham Medium" pitchFamily="2" charset="0"/>
                <a:cs typeface="Gotham Medium" pitchFamily="2" charset="0"/>
              </a:rPr>
              <a:t>PCA </a:t>
            </a:r>
          </a:p>
          <a:p>
            <a:pPr>
              <a:buBlip>
                <a:blip r:embed="rId3"/>
              </a:buBlip>
            </a:pPr>
            <a:r>
              <a:rPr lang="en-US" dirty="0">
                <a:latin typeface="Gotham Medium" pitchFamily="2" charset="0"/>
                <a:cs typeface="Gotham Medium" pitchFamily="2" charset="0"/>
              </a:rPr>
              <a:t>Re-plan</a:t>
            </a:r>
          </a:p>
          <a:p>
            <a:endParaRPr lang="en-US" dirty="0"/>
          </a:p>
        </p:txBody>
      </p:sp>
      <p:pic>
        <p:nvPicPr>
          <p:cNvPr id="96" name="Picture 95">
            <a:extLst>
              <a:ext uri="{FF2B5EF4-FFF2-40B4-BE49-F238E27FC236}">
                <a16:creationId xmlns:a16="http://schemas.microsoft.com/office/drawing/2014/main" id="{CF77DF76-9283-754D-995E-D2223D5DD41B}"/>
              </a:ext>
            </a:extLst>
          </p:cNvPr>
          <p:cNvPicPr>
            <a:picLocks noChangeAspect="1"/>
          </p:cNvPicPr>
          <p:nvPr/>
        </p:nvPicPr>
        <p:blipFill>
          <a:blip r:embed="rId4">
            <a:clrChange>
              <a:clrFrom>
                <a:srgbClr val="000000">
                  <a:alpha val="0"/>
                </a:srgbClr>
              </a:clrFrom>
              <a:clrTo>
                <a:srgbClr val="000000">
                  <a:alpha val="0"/>
                </a:srgbClr>
              </a:clrTo>
            </a:clrChange>
            <a:duotone>
              <a:schemeClr val="accent5">
                <a:shade val="45000"/>
                <a:satMod val="135000"/>
              </a:schemeClr>
              <a:prstClr val="white"/>
            </a:duotone>
          </a:blip>
          <a:srcRect t="24791" b="36237"/>
          <a:stretch/>
        </p:blipFill>
        <p:spPr>
          <a:xfrm>
            <a:off x="8149315" y="898807"/>
            <a:ext cx="2499161" cy="973982"/>
          </a:xfrm>
          <a:prstGeom prst="rect">
            <a:avLst/>
          </a:prstGeom>
        </p:spPr>
      </p:pic>
      <p:pic>
        <p:nvPicPr>
          <p:cNvPr id="102" name="Picture 101" descr="A couple of men working in a lab&#10;&#10;Description automatically generated">
            <a:extLst>
              <a:ext uri="{FF2B5EF4-FFF2-40B4-BE49-F238E27FC236}">
                <a16:creationId xmlns:a16="http://schemas.microsoft.com/office/drawing/2014/main" id="{ABDBA5DF-175E-A71B-C0DB-398D0B8F583D}"/>
              </a:ext>
            </a:extLst>
          </p:cNvPr>
          <p:cNvPicPr>
            <a:picLocks noChangeAspect="1"/>
          </p:cNvPicPr>
          <p:nvPr/>
        </p:nvPicPr>
        <p:blipFill>
          <a:blip r:embed="rId5"/>
          <a:stretch>
            <a:fillRect/>
          </a:stretch>
        </p:blipFill>
        <p:spPr>
          <a:xfrm>
            <a:off x="447011" y="1581949"/>
            <a:ext cx="2897862" cy="4235337"/>
          </a:xfrm>
          <a:custGeom>
            <a:avLst/>
            <a:gdLst>
              <a:gd name="connsiteX0" fmla="*/ 0 w 2897862"/>
              <a:gd name="connsiteY0" fmla="*/ 0 h 4235337"/>
              <a:gd name="connsiteX1" fmla="*/ 521615 w 2897862"/>
              <a:gd name="connsiteY1" fmla="*/ 0 h 4235337"/>
              <a:gd name="connsiteX2" fmla="*/ 1072209 w 2897862"/>
              <a:gd name="connsiteY2" fmla="*/ 0 h 4235337"/>
              <a:gd name="connsiteX3" fmla="*/ 1709739 w 2897862"/>
              <a:gd name="connsiteY3" fmla="*/ 0 h 4235337"/>
              <a:gd name="connsiteX4" fmla="*/ 2289311 w 2897862"/>
              <a:gd name="connsiteY4" fmla="*/ 0 h 4235337"/>
              <a:gd name="connsiteX5" fmla="*/ 2897862 w 2897862"/>
              <a:gd name="connsiteY5" fmla="*/ 0 h 4235337"/>
              <a:gd name="connsiteX6" fmla="*/ 2897862 w 2897862"/>
              <a:gd name="connsiteY6" fmla="*/ 487064 h 4235337"/>
              <a:gd name="connsiteX7" fmla="*/ 2897862 w 2897862"/>
              <a:gd name="connsiteY7" fmla="*/ 931774 h 4235337"/>
              <a:gd name="connsiteX8" fmla="*/ 2897862 w 2897862"/>
              <a:gd name="connsiteY8" fmla="*/ 1503545 h 4235337"/>
              <a:gd name="connsiteX9" fmla="*/ 2897862 w 2897862"/>
              <a:gd name="connsiteY9" fmla="*/ 1948255 h 4235337"/>
              <a:gd name="connsiteX10" fmla="*/ 2897862 w 2897862"/>
              <a:gd name="connsiteY10" fmla="*/ 2350612 h 4235337"/>
              <a:gd name="connsiteX11" fmla="*/ 2897862 w 2897862"/>
              <a:gd name="connsiteY11" fmla="*/ 2795322 h 4235337"/>
              <a:gd name="connsiteX12" fmla="*/ 2897862 w 2897862"/>
              <a:gd name="connsiteY12" fmla="*/ 3282386 h 4235337"/>
              <a:gd name="connsiteX13" fmla="*/ 2897862 w 2897862"/>
              <a:gd name="connsiteY13" fmla="*/ 4235337 h 4235337"/>
              <a:gd name="connsiteX14" fmla="*/ 2376247 w 2897862"/>
              <a:gd name="connsiteY14" fmla="*/ 4235337 h 4235337"/>
              <a:gd name="connsiteX15" fmla="*/ 1854632 w 2897862"/>
              <a:gd name="connsiteY15" fmla="*/ 4235337 h 4235337"/>
              <a:gd name="connsiteX16" fmla="*/ 1275059 w 2897862"/>
              <a:gd name="connsiteY16" fmla="*/ 4235337 h 4235337"/>
              <a:gd name="connsiteX17" fmla="*/ 695487 w 2897862"/>
              <a:gd name="connsiteY17" fmla="*/ 4235337 h 4235337"/>
              <a:gd name="connsiteX18" fmla="*/ 0 w 2897862"/>
              <a:gd name="connsiteY18" fmla="*/ 4235337 h 4235337"/>
              <a:gd name="connsiteX19" fmla="*/ 0 w 2897862"/>
              <a:gd name="connsiteY19" fmla="*/ 3705920 h 4235337"/>
              <a:gd name="connsiteX20" fmla="*/ 0 w 2897862"/>
              <a:gd name="connsiteY20" fmla="*/ 3218856 h 4235337"/>
              <a:gd name="connsiteX21" fmla="*/ 0 w 2897862"/>
              <a:gd name="connsiteY21" fmla="*/ 2689439 h 4235337"/>
              <a:gd name="connsiteX22" fmla="*/ 0 w 2897862"/>
              <a:gd name="connsiteY22" fmla="*/ 2117669 h 4235337"/>
              <a:gd name="connsiteX23" fmla="*/ 0 w 2897862"/>
              <a:gd name="connsiteY23" fmla="*/ 1545898 h 4235337"/>
              <a:gd name="connsiteX24" fmla="*/ 0 w 2897862"/>
              <a:gd name="connsiteY24" fmla="*/ 974128 h 4235337"/>
              <a:gd name="connsiteX25" fmla="*/ 0 w 2897862"/>
              <a:gd name="connsiteY25" fmla="*/ 0 h 42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97862" h="4235337" fill="none" extrusionOk="0">
                <a:moveTo>
                  <a:pt x="0" y="0"/>
                </a:moveTo>
                <a:cubicBezTo>
                  <a:pt x="217255" y="-50534"/>
                  <a:pt x="277066" y="24167"/>
                  <a:pt x="521615" y="0"/>
                </a:cubicBezTo>
                <a:cubicBezTo>
                  <a:pt x="766164" y="-24167"/>
                  <a:pt x="854499" y="36086"/>
                  <a:pt x="1072209" y="0"/>
                </a:cubicBezTo>
                <a:cubicBezTo>
                  <a:pt x="1289919" y="-36086"/>
                  <a:pt x="1453740" y="27515"/>
                  <a:pt x="1709739" y="0"/>
                </a:cubicBezTo>
                <a:cubicBezTo>
                  <a:pt x="1965738" y="-27515"/>
                  <a:pt x="2013984" y="36780"/>
                  <a:pt x="2289311" y="0"/>
                </a:cubicBezTo>
                <a:cubicBezTo>
                  <a:pt x="2564638" y="-36780"/>
                  <a:pt x="2614105" y="53904"/>
                  <a:pt x="2897862" y="0"/>
                </a:cubicBezTo>
                <a:cubicBezTo>
                  <a:pt x="2945701" y="110542"/>
                  <a:pt x="2876484" y="308558"/>
                  <a:pt x="2897862" y="487064"/>
                </a:cubicBezTo>
                <a:cubicBezTo>
                  <a:pt x="2919240" y="665570"/>
                  <a:pt x="2876444" y="805506"/>
                  <a:pt x="2897862" y="931774"/>
                </a:cubicBezTo>
                <a:cubicBezTo>
                  <a:pt x="2919280" y="1058042"/>
                  <a:pt x="2870790" y="1322053"/>
                  <a:pt x="2897862" y="1503545"/>
                </a:cubicBezTo>
                <a:cubicBezTo>
                  <a:pt x="2924934" y="1685037"/>
                  <a:pt x="2848072" y="1756794"/>
                  <a:pt x="2897862" y="1948255"/>
                </a:cubicBezTo>
                <a:cubicBezTo>
                  <a:pt x="2947652" y="2139716"/>
                  <a:pt x="2896207" y="2154723"/>
                  <a:pt x="2897862" y="2350612"/>
                </a:cubicBezTo>
                <a:cubicBezTo>
                  <a:pt x="2899517" y="2546501"/>
                  <a:pt x="2850900" y="2694156"/>
                  <a:pt x="2897862" y="2795322"/>
                </a:cubicBezTo>
                <a:cubicBezTo>
                  <a:pt x="2944824" y="2896488"/>
                  <a:pt x="2861243" y="3039742"/>
                  <a:pt x="2897862" y="3282386"/>
                </a:cubicBezTo>
                <a:cubicBezTo>
                  <a:pt x="2934481" y="3525030"/>
                  <a:pt x="2872644" y="3864515"/>
                  <a:pt x="2897862" y="4235337"/>
                </a:cubicBezTo>
                <a:cubicBezTo>
                  <a:pt x="2657230" y="4278730"/>
                  <a:pt x="2587986" y="4193463"/>
                  <a:pt x="2376247" y="4235337"/>
                </a:cubicBezTo>
                <a:cubicBezTo>
                  <a:pt x="2164509" y="4277211"/>
                  <a:pt x="2060453" y="4199891"/>
                  <a:pt x="1854632" y="4235337"/>
                </a:cubicBezTo>
                <a:cubicBezTo>
                  <a:pt x="1648811" y="4270783"/>
                  <a:pt x="1516427" y="4218261"/>
                  <a:pt x="1275059" y="4235337"/>
                </a:cubicBezTo>
                <a:cubicBezTo>
                  <a:pt x="1033691" y="4252413"/>
                  <a:pt x="934114" y="4192440"/>
                  <a:pt x="695487" y="4235337"/>
                </a:cubicBezTo>
                <a:cubicBezTo>
                  <a:pt x="456860" y="4278234"/>
                  <a:pt x="240870" y="4171530"/>
                  <a:pt x="0" y="4235337"/>
                </a:cubicBezTo>
                <a:cubicBezTo>
                  <a:pt x="-15104" y="4058920"/>
                  <a:pt x="47755" y="3879329"/>
                  <a:pt x="0" y="3705920"/>
                </a:cubicBezTo>
                <a:cubicBezTo>
                  <a:pt x="-47755" y="3532511"/>
                  <a:pt x="58281" y="3357069"/>
                  <a:pt x="0" y="3218856"/>
                </a:cubicBezTo>
                <a:cubicBezTo>
                  <a:pt x="-58281" y="3080643"/>
                  <a:pt x="2058" y="2916853"/>
                  <a:pt x="0" y="2689439"/>
                </a:cubicBezTo>
                <a:cubicBezTo>
                  <a:pt x="-2058" y="2462025"/>
                  <a:pt x="43074" y="2300109"/>
                  <a:pt x="0" y="2117669"/>
                </a:cubicBezTo>
                <a:cubicBezTo>
                  <a:pt x="-43074" y="1935229"/>
                  <a:pt x="33361" y="1661751"/>
                  <a:pt x="0" y="1545898"/>
                </a:cubicBezTo>
                <a:cubicBezTo>
                  <a:pt x="-33361" y="1430045"/>
                  <a:pt x="43727" y="1152287"/>
                  <a:pt x="0" y="974128"/>
                </a:cubicBezTo>
                <a:cubicBezTo>
                  <a:pt x="-43727" y="795969"/>
                  <a:pt x="43831" y="229721"/>
                  <a:pt x="0" y="0"/>
                </a:cubicBezTo>
                <a:close/>
              </a:path>
              <a:path w="2897862" h="4235337" stroke="0" extrusionOk="0">
                <a:moveTo>
                  <a:pt x="0" y="0"/>
                </a:moveTo>
                <a:cubicBezTo>
                  <a:pt x="260266" y="-4273"/>
                  <a:pt x="360687" y="38432"/>
                  <a:pt x="550594" y="0"/>
                </a:cubicBezTo>
                <a:cubicBezTo>
                  <a:pt x="740501" y="-38432"/>
                  <a:pt x="933442" y="24990"/>
                  <a:pt x="1043230" y="0"/>
                </a:cubicBezTo>
                <a:cubicBezTo>
                  <a:pt x="1153018" y="-24990"/>
                  <a:pt x="1423615" y="36667"/>
                  <a:pt x="1680760" y="0"/>
                </a:cubicBezTo>
                <a:cubicBezTo>
                  <a:pt x="1937905" y="-36667"/>
                  <a:pt x="2066631" y="52337"/>
                  <a:pt x="2231354" y="0"/>
                </a:cubicBezTo>
                <a:cubicBezTo>
                  <a:pt x="2396077" y="-52337"/>
                  <a:pt x="2580161" y="47883"/>
                  <a:pt x="2897862" y="0"/>
                </a:cubicBezTo>
                <a:cubicBezTo>
                  <a:pt x="2945474" y="202459"/>
                  <a:pt x="2885588" y="390909"/>
                  <a:pt x="2897862" y="614124"/>
                </a:cubicBezTo>
                <a:cubicBezTo>
                  <a:pt x="2910136" y="837339"/>
                  <a:pt x="2851498" y="1012530"/>
                  <a:pt x="2897862" y="1143541"/>
                </a:cubicBezTo>
                <a:cubicBezTo>
                  <a:pt x="2944226" y="1274552"/>
                  <a:pt x="2868855" y="1435140"/>
                  <a:pt x="2897862" y="1672958"/>
                </a:cubicBezTo>
                <a:cubicBezTo>
                  <a:pt x="2926869" y="1910776"/>
                  <a:pt x="2852008" y="1896654"/>
                  <a:pt x="2897862" y="2117669"/>
                </a:cubicBezTo>
                <a:cubicBezTo>
                  <a:pt x="2943716" y="2338684"/>
                  <a:pt x="2890405" y="2445519"/>
                  <a:pt x="2897862" y="2562379"/>
                </a:cubicBezTo>
                <a:cubicBezTo>
                  <a:pt x="2905319" y="2679239"/>
                  <a:pt x="2854260" y="2855856"/>
                  <a:pt x="2897862" y="3091796"/>
                </a:cubicBezTo>
                <a:cubicBezTo>
                  <a:pt x="2941464" y="3327736"/>
                  <a:pt x="2889463" y="3499259"/>
                  <a:pt x="2897862" y="3663567"/>
                </a:cubicBezTo>
                <a:cubicBezTo>
                  <a:pt x="2906261" y="3827875"/>
                  <a:pt x="2867228" y="3991202"/>
                  <a:pt x="2897862" y="4235337"/>
                </a:cubicBezTo>
                <a:cubicBezTo>
                  <a:pt x="2659492" y="4252700"/>
                  <a:pt x="2503903" y="4208679"/>
                  <a:pt x="2318290" y="4235337"/>
                </a:cubicBezTo>
                <a:cubicBezTo>
                  <a:pt x="2132677" y="4261995"/>
                  <a:pt x="1937324" y="4199133"/>
                  <a:pt x="1796674" y="4235337"/>
                </a:cubicBezTo>
                <a:cubicBezTo>
                  <a:pt x="1656024" y="4271541"/>
                  <a:pt x="1384089" y="4182569"/>
                  <a:pt x="1217102" y="4235337"/>
                </a:cubicBezTo>
                <a:cubicBezTo>
                  <a:pt x="1050115" y="4288105"/>
                  <a:pt x="719177" y="4177094"/>
                  <a:pt x="579572" y="4235337"/>
                </a:cubicBezTo>
                <a:cubicBezTo>
                  <a:pt x="439967" y="4293580"/>
                  <a:pt x="142718" y="4224769"/>
                  <a:pt x="0" y="4235337"/>
                </a:cubicBezTo>
                <a:cubicBezTo>
                  <a:pt x="-5839" y="4044500"/>
                  <a:pt x="34886" y="4032862"/>
                  <a:pt x="0" y="3832980"/>
                </a:cubicBezTo>
                <a:cubicBezTo>
                  <a:pt x="-34886" y="3633098"/>
                  <a:pt x="23450" y="3605648"/>
                  <a:pt x="0" y="3388270"/>
                </a:cubicBezTo>
                <a:cubicBezTo>
                  <a:pt x="-23450" y="3170892"/>
                  <a:pt x="34722" y="3100829"/>
                  <a:pt x="0" y="2901206"/>
                </a:cubicBezTo>
                <a:cubicBezTo>
                  <a:pt x="-34722" y="2701583"/>
                  <a:pt x="50870" y="2492519"/>
                  <a:pt x="0" y="2287082"/>
                </a:cubicBezTo>
                <a:cubicBezTo>
                  <a:pt x="-50870" y="2081645"/>
                  <a:pt x="49501" y="1935466"/>
                  <a:pt x="0" y="1757665"/>
                </a:cubicBezTo>
                <a:cubicBezTo>
                  <a:pt x="-49501" y="1579864"/>
                  <a:pt x="4504" y="1395896"/>
                  <a:pt x="0" y="1270601"/>
                </a:cubicBezTo>
                <a:cubicBezTo>
                  <a:pt x="-4504" y="1145306"/>
                  <a:pt x="30192" y="1057408"/>
                  <a:pt x="0" y="868244"/>
                </a:cubicBezTo>
                <a:cubicBezTo>
                  <a:pt x="-30192" y="679080"/>
                  <a:pt x="34148" y="663439"/>
                  <a:pt x="0" y="465887"/>
                </a:cubicBezTo>
                <a:cubicBezTo>
                  <a:pt x="-34148" y="268335"/>
                  <a:pt x="1824" y="192299"/>
                  <a:pt x="0" y="0"/>
                </a:cubicBezTo>
                <a:close/>
              </a:path>
            </a:pathLst>
          </a:custGeom>
          <a:ln w="254000" cmpd="thinThick">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a:effectLst>
            <a:outerShdw blurRad="50800" dist="38100" dir="8100000" algn="tr" rotWithShape="0">
              <a:prstClr val="black">
                <a:alpha val="40000"/>
              </a:prstClr>
            </a:outerShdw>
          </a:effectLst>
        </p:spPr>
      </p:pic>
      <p:sp>
        <p:nvSpPr>
          <p:cNvPr id="103" name="Cloud Callout 102">
            <a:extLst>
              <a:ext uri="{FF2B5EF4-FFF2-40B4-BE49-F238E27FC236}">
                <a16:creationId xmlns:a16="http://schemas.microsoft.com/office/drawing/2014/main" id="{2D4F19FB-9797-644A-6829-141FE91A20D5}"/>
              </a:ext>
            </a:extLst>
          </p:cNvPr>
          <p:cNvSpPr/>
          <p:nvPr/>
        </p:nvSpPr>
        <p:spPr>
          <a:xfrm>
            <a:off x="637739" y="2041469"/>
            <a:ext cx="1525494" cy="723753"/>
          </a:xfrm>
          <a:prstGeom prst="cloudCallout">
            <a:avLst>
              <a:gd name="adj1" fmla="val -18036"/>
              <a:gd name="adj2" fmla="val 113346"/>
            </a:avLst>
          </a:prstGeom>
          <a:solidFill>
            <a:schemeClr val="bg1"/>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itle 1">
            <a:extLst>
              <a:ext uri="{FF2B5EF4-FFF2-40B4-BE49-F238E27FC236}">
                <a16:creationId xmlns:a16="http://schemas.microsoft.com/office/drawing/2014/main" id="{DA339C23-E1DD-1C79-CA79-1AD65440B72B}"/>
              </a:ext>
            </a:extLst>
          </p:cNvPr>
          <p:cNvSpPr txBox="1">
            <a:spLocks/>
          </p:cNvSpPr>
          <p:nvPr/>
        </p:nvSpPr>
        <p:spPr>
          <a:xfrm>
            <a:off x="957649" y="1772776"/>
            <a:ext cx="1121225" cy="1286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050" dirty="0">
                <a:latin typeface="Comic Sans MS" panose="030F0902030302020204" pitchFamily="66" charset="0"/>
              </a:rPr>
              <a:t>Hmm! Could CTV video work 4 us?</a:t>
            </a:r>
          </a:p>
        </p:txBody>
      </p:sp>
      <p:grpSp>
        <p:nvGrpSpPr>
          <p:cNvPr id="107" name="Group 106">
            <a:extLst>
              <a:ext uri="{FF2B5EF4-FFF2-40B4-BE49-F238E27FC236}">
                <a16:creationId xmlns:a16="http://schemas.microsoft.com/office/drawing/2014/main" id="{EF5C13AF-B2BC-E508-46B1-F7BA7E0EE696}"/>
              </a:ext>
            </a:extLst>
          </p:cNvPr>
          <p:cNvGrpSpPr/>
          <p:nvPr/>
        </p:nvGrpSpPr>
        <p:grpSpPr>
          <a:xfrm>
            <a:off x="1427354" y="2389750"/>
            <a:ext cx="1226229" cy="1205150"/>
            <a:chOff x="-2458108" y="2631702"/>
            <a:chExt cx="1226229" cy="1205150"/>
          </a:xfrm>
        </p:grpSpPr>
        <p:sp>
          <p:nvSpPr>
            <p:cNvPr id="105" name="Oval Callout 104">
              <a:extLst>
                <a:ext uri="{FF2B5EF4-FFF2-40B4-BE49-F238E27FC236}">
                  <a16:creationId xmlns:a16="http://schemas.microsoft.com/office/drawing/2014/main" id="{00E2A67D-8BCC-A7C4-7D83-ED11F2FD3411}"/>
                </a:ext>
              </a:extLst>
            </p:cNvPr>
            <p:cNvSpPr/>
            <p:nvPr/>
          </p:nvSpPr>
          <p:spPr>
            <a:xfrm>
              <a:off x="-2458108" y="2892805"/>
              <a:ext cx="1183463" cy="676203"/>
            </a:xfrm>
            <a:prstGeom prst="wedgeEllipseCallout">
              <a:avLst>
                <a:gd name="adj1" fmla="val 28665"/>
                <a:gd name="adj2" fmla="val 58274"/>
              </a:avLst>
            </a:prstGeom>
            <a:solidFill>
              <a:schemeClr val="bg1"/>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itle 1">
              <a:extLst>
                <a:ext uri="{FF2B5EF4-FFF2-40B4-BE49-F238E27FC236}">
                  <a16:creationId xmlns:a16="http://schemas.microsoft.com/office/drawing/2014/main" id="{AAD9692E-A7E9-F81D-7C32-AD9EB92938B0}"/>
                </a:ext>
              </a:extLst>
            </p:cNvPr>
            <p:cNvSpPr txBox="1">
              <a:spLocks/>
            </p:cNvSpPr>
            <p:nvPr/>
          </p:nvSpPr>
          <p:spPr>
            <a:xfrm>
              <a:off x="-2276293" y="2631702"/>
              <a:ext cx="1044414" cy="1205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050" dirty="0">
                  <a:latin typeface="Comic Sans MS" panose="030F0902030302020204" pitchFamily="66" charset="0"/>
                </a:rPr>
                <a:t>15” YouTube is up this week!</a:t>
              </a:r>
            </a:p>
          </p:txBody>
        </p:sp>
      </p:grpSp>
      <p:pic>
        <p:nvPicPr>
          <p:cNvPr id="11" name="Picture 10">
            <a:extLst>
              <a:ext uri="{FF2B5EF4-FFF2-40B4-BE49-F238E27FC236}">
                <a16:creationId xmlns:a16="http://schemas.microsoft.com/office/drawing/2014/main" id="{029C3A3E-99F9-4F03-71F1-BDF22F5843C3}"/>
              </a:ext>
            </a:extLst>
          </p:cNvPr>
          <p:cNvPicPr>
            <a:picLocks noChangeAspect="1"/>
          </p:cNvPicPr>
          <p:nvPr/>
        </p:nvPicPr>
        <p:blipFill>
          <a:blip r:embed="rId6"/>
          <a:stretch>
            <a:fillRect/>
          </a:stretch>
        </p:blipFill>
        <p:spPr>
          <a:xfrm>
            <a:off x="5502807" y="3711682"/>
            <a:ext cx="1860130" cy="1860130"/>
          </a:xfrm>
          <a:prstGeom prst="rect">
            <a:avLst/>
          </a:prstGeom>
        </p:spPr>
      </p:pic>
      <p:pic>
        <p:nvPicPr>
          <p:cNvPr id="12" name="Picture 11">
            <a:extLst>
              <a:ext uri="{FF2B5EF4-FFF2-40B4-BE49-F238E27FC236}">
                <a16:creationId xmlns:a16="http://schemas.microsoft.com/office/drawing/2014/main" id="{C49B0E5D-C163-D74C-B6B2-D89670FC8D71}"/>
              </a:ext>
            </a:extLst>
          </p:cNvPr>
          <p:cNvPicPr>
            <a:picLocks noChangeAspect="1"/>
          </p:cNvPicPr>
          <p:nvPr/>
        </p:nvPicPr>
        <p:blipFill>
          <a:blip r:embed="rId7"/>
          <a:stretch>
            <a:fillRect/>
          </a:stretch>
        </p:blipFill>
        <p:spPr>
          <a:xfrm>
            <a:off x="5502807" y="1721576"/>
            <a:ext cx="1924272" cy="1860130"/>
          </a:xfrm>
          <a:prstGeom prst="rect">
            <a:avLst/>
          </a:prstGeom>
        </p:spPr>
      </p:pic>
      <p:pic>
        <p:nvPicPr>
          <p:cNvPr id="13" name="Picture 12">
            <a:extLst>
              <a:ext uri="{FF2B5EF4-FFF2-40B4-BE49-F238E27FC236}">
                <a16:creationId xmlns:a16="http://schemas.microsoft.com/office/drawing/2014/main" id="{41BAC72A-A8B3-2F09-96BE-20DA32250DEC}"/>
              </a:ext>
            </a:extLst>
          </p:cNvPr>
          <p:cNvPicPr>
            <a:picLocks noChangeAspect="1"/>
          </p:cNvPicPr>
          <p:nvPr/>
        </p:nvPicPr>
        <p:blipFill>
          <a:blip r:embed="rId8"/>
          <a:stretch>
            <a:fillRect/>
          </a:stretch>
        </p:blipFill>
        <p:spPr>
          <a:xfrm>
            <a:off x="3526550" y="1737509"/>
            <a:ext cx="1860130" cy="1905946"/>
          </a:xfrm>
          <a:prstGeom prst="rect">
            <a:avLst/>
          </a:prstGeom>
        </p:spPr>
      </p:pic>
      <p:grpSp>
        <p:nvGrpSpPr>
          <p:cNvPr id="15" name="Group 14">
            <a:extLst>
              <a:ext uri="{FF2B5EF4-FFF2-40B4-BE49-F238E27FC236}">
                <a16:creationId xmlns:a16="http://schemas.microsoft.com/office/drawing/2014/main" id="{D887DA22-15B7-135D-FAE3-969BBE0E38FD}"/>
              </a:ext>
            </a:extLst>
          </p:cNvPr>
          <p:cNvGrpSpPr/>
          <p:nvPr/>
        </p:nvGrpSpPr>
        <p:grpSpPr>
          <a:xfrm>
            <a:off x="3544023" y="3702503"/>
            <a:ext cx="2124969" cy="1860130"/>
            <a:chOff x="3544023" y="3702503"/>
            <a:chExt cx="2124969" cy="1860130"/>
          </a:xfrm>
        </p:grpSpPr>
        <p:pic>
          <p:nvPicPr>
            <p:cNvPr id="2" name="Picture 1">
              <a:extLst>
                <a:ext uri="{FF2B5EF4-FFF2-40B4-BE49-F238E27FC236}">
                  <a16:creationId xmlns:a16="http://schemas.microsoft.com/office/drawing/2014/main" id="{0B1DC9A5-A8EA-85B5-62C2-047E33E12F94}"/>
                </a:ext>
              </a:extLst>
            </p:cNvPr>
            <p:cNvPicPr>
              <a:picLocks noChangeAspect="1"/>
            </p:cNvPicPr>
            <p:nvPr/>
          </p:nvPicPr>
          <p:blipFill>
            <a:blip r:embed="rId9"/>
            <a:stretch>
              <a:fillRect/>
            </a:stretch>
          </p:blipFill>
          <p:spPr>
            <a:xfrm>
              <a:off x="3544023" y="3702503"/>
              <a:ext cx="1860130" cy="1860130"/>
            </a:xfrm>
            <a:prstGeom prst="rect">
              <a:avLst/>
            </a:prstGeom>
          </p:spPr>
        </p:pic>
        <p:sp>
          <p:nvSpPr>
            <p:cNvPr id="14" name="TextBox 13">
              <a:extLst>
                <a:ext uri="{FF2B5EF4-FFF2-40B4-BE49-F238E27FC236}">
                  <a16:creationId xmlns:a16="http://schemas.microsoft.com/office/drawing/2014/main" id="{04C11450-EBA0-06BB-82B5-86B66388045C}"/>
                </a:ext>
              </a:extLst>
            </p:cNvPr>
            <p:cNvSpPr txBox="1"/>
            <p:nvPr/>
          </p:nvSpPr>
          <p:spPr>
            <a:xfrm>
              <a:off x="4708867" y="4860997"/>
              <a:ext cx="960125" cy="200055"/>
            </a:xfrm>
            <a:prstGeom prst="rect">
              <a:avLst/>
            </a:prstGeom>
            <a:noFill/>
          </p:spPr>
          <p:txBody>
            <a:bodyPr wrap="square" rtlCol="0">
              <a:spAutoFit/>
            </a:bodyPr>
            <a:lstStyle/>
            <a:p>
              <a:r>
                <a:rPr lang="en-US" sz="700" b="1" dirty="0">
                  <a:solidFill>
                    <a:schemeClr val="bg1"/>
                  </a:solidFill>
                  <a:latin typeface="Gotham Medium" pitchFamily="2" charset="0"/>
                  <a:cs typeface="Gotham Medium" pitchFamily="2" charset="0"/>
                </a:rPr>
                <a:t>IMPLIMENT</a:t>
              </a:r>
            </a:p>
          </p:txBody>
        </p:sp>
      </p:grpSp>
      <p:sp>
        <p:nvSpPr>
          <p:cNvPr id="16" name="TextBox 15">
            <a:extLst>
              <a:ext uri="{FF2B5EF4-FFF2-40B4-BE49-F238E27FC236}">
                <a16:creationId xmlns:a16="http://schemas.microsoft.com/office/drawing/2014/main" id="{A5AC6538-FA8A-D268-D250-54EECE9DDC64}"/>
              </a:ext>
            </a:extLst>
          </p:cNvPr>
          <p:cNvSpPr txBox="1"/>
          <p:nvPr/>
        </p:nvSpPr>
        <p:spPr>
          <a:xfrm>
            <a:off x="11919098" y="6517749"/>
            <a:ext cx="542260" cy="369332"/>
          </a:xfrm>
          <a:prstGeom prst="rect">
            <a:avLst/>
          </a:prstGeom>
          <a:noFill/>
        </p:spPr>
        <p:txBody>
          <a:bodyPr wrap="square" rtlCol="0">
            <a:spAutoFit/>
          </a:bodyPr>
          <a:lstStyle/>
          <a:p>
            <a:r>
              <a:rPr lang="en-US" dirty="0">
                <a:solidFill>
                  <a:srgbClr val="FFC000"/>
                </a:solidFill>
                <a:latin typeface="Gotham Condensed Ultra" pitchFamily="2" charset="0"/>
              </a:rPr>
              <a:t>5</a:t>
            </a:r>
          </a:p>
        </p:txBody>
      </p:sp>
      <p:pic>
        <p:nvPicPr>
          <p:cNvPr id="17" name="Picture 2" descr="Sitecore Development - Web Development | CSI Media">
            <a:extLst>
              <a:ext uri="{FF2B5EF4-FFF2-40B4-BE49-F238E27FC236}">
                <a16:creationId xmlns:a16="http://schemas.microsoft.com/office/drawing/2014/main" id="{1D2DCF57-24C8-7955-FFBB-FD920C122A8A}"/>
              </a:ext>
            </a:extLst>
          </p:cNvPr>
          <p:cNvPicPr>
            <a:picLocks noChangeAspect="1" noChangeArrowheads="1"/>
          </p:cNvPicPr>
          <p:nvPr/>
        </p:nvPicPr>
        <p:blipFill rotWithShape="1">
          <a:blip r:embed="rId10">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1549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10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build="p"/>
      <p:bldP spid="103" grpId="0" animBg="1"/>
      <p:bldP spid="103" grpId="1" animBg="1"/>
      <p:bldP spid="10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7EB39E-E0F4-93D9-CA21-9F97DE4865F6}"/>
              </a:ext>
            </a:extLst>
          </p:cNvPr>
          <p:cNvSpPr/>
          <p:nvPr/>
        </p:nvSpPr>
        <p:spPr>
          <a:xfrm rot="21449711">
            <a:off x="-618366" y="-744128"/>
            <a:ext cx="13759177" cy="3033275"/>
          </a:xfrm>
          <a:custGeom>
            <a:avLst/>
            <a:gdLst>
              <a:gd name="connsiteX0" fmla="*/ 0 w 13759177"/>
              <a:gd name="connsiteY0" fmla="*/ 0 h 3033275"/>
              <a:gd name="connsiteX1" fmla="*/ 460633 w 13759177"/>
              <a:gd name="connsiteY1" fmla="*/ 0 h 3033275"/>
              <a:gd name="connsiteX2" fmla="*/ 1196450 w 13759177"/>
              <a:gd name="connsiteY2" fmla="*/ 0 h 3033275"/>
              <a:gd name="connsiteX3" fmla="*/ 1932267 w 13759177"/>
              <a:gd name="connsiteY3" fmla="*/ 0 h 3033275"/>
              <a:gd name="connsiteX4" fmla="*/ 2392900 w 13759177"/>
              <a:gd name="connsiteY4" fmla="*/ 0 h 3033275"/>
              <a:gd name="connsiteX5" fmla="*/ 2715942 w 13759177"/>
              <a:gd name="connsiteY5" fmla="*/ 0 h 3033275"/>
              <a:gd name="connsiteX6" fmla="*/ 3038983 w 13759177"/>
              <a:gd name="connsiteY6" fmla="*/ 0 h 3033275"/>
              <a:gd name="connsiteX7" fmla="*/ 3912392 w 13759177"/>
              <a:gd name="connsiteY7" fmla="*/ 0 h 3033275"/>
              <a:gd name="connsiteX8" fmla="*/ 4235434 w 13759177"/>
              <a:gd name="connsiteY8" fmla="*/ 0 h 3033275"/>
              <a:gd name="connsiteX9" fmla="*/ 4696067 w 13759177"/>
              <a:gd name="connsiteY9" fmla="*/ 0 h 3033275"/>
              <a:gd name="connsiteX10" fmla="*/ 5019108 w 13759177"/>
              <a:gd name="connsiteY10" fmla="*/ 0 h 3033275"/>
              <a:gd name="connsiteX11" fmla="*/ 5754925 w 13759177"/>
              <a:gd name="connsiteY11" fmla="*/ 0 h 3033275"/>
              <a:gd name="connsiteX12" fmla="*/ 5940375 w 13759177"/>
              <a:gd name="connsiteY12" fmla="*/ 0 h 3033275"/>
              <a:gd name="connsiteX13" fmla="*/ 6538600 w 13759177"/>
              <a:gd name="connsiteY13" fmla="*/ 0 h 3033275"/>
              <a:gd name="connsiteX14" fmla="*/ 6724050 w 13759177"/>
              <a:gd name="connsiteY14" fmla="*/ 0 h 3033275"/>
              <a:gd name="connsiteX15" fmla="*/ 7184683 w 13759177"/>
              <a:gd name="connsiteY15" fmla="*/ 0 h 3033275"/>
              <a:gd name="connsiteX16" fmla="*/ 7782908 w 13759177"/>
              <a:gd name="connsiteY16" fmla="*/ 0 h 3033275"/>
              <a:gd name="connsiteX17" fmla="*/ 7968358 w 13759177"/>
              <a:gd name="connsiteY17" fmla="*/ 0 h 3033275"/>
              <a:gd name="connsiteX18" fmla="*/ 8841767 w 13759177"/>
              <a:gd name="connsiteY18" fmla="*/ 0 h 3033275"/>
              <a:gd name="connsiteX19" fmla="*/ 9577584 w 13759177"/>
              <a:gd name="connsiteY19" fmla="*/ 0 h 3033275"/>
              <a:gd name="connsiteX20" fmla="*/ 9900625 w 13759177"/>
              <a:gd name="connsiteY20" fmla="*/ 0 h 3033275"/>
              <a:gd name="connsiteX21" fmla="*/ 10498850 w 13759177"/>
              <a:gd name="connsiteY21" fmla="*/ 0 h 3033275"/>
              <a:gd name="connsiteX22" fmla="*/ 11097075 w 13759177"/>
              <a:gd name="connsiteY22" fmla="*/ 0 h 3033275"/>
              <a:gd name="connsiteX23" fmla="*/ 11970484 w 13759177"/>
              <a:gd name="connsiteY23" fmla="*/ 0 h 3033275"/>
              <a:gd name="connsiteX24" fmla="*/ 12706301 w 13759177"/>
              <a:gd name="connsiteY24" fmla="*/ 0 h 3033275"/>
              <a:gd name="connsiteX25" fmla="*/ 13759177 w 13759177"/>
              <a:gd name="connsiteY25" fmla="*/ 0 h 3033275"/>
              <a:gd name="connsiteX26" fmla="*/ 13759177 w 13759177"/>
              <a:gd name="connsiteY26" fmla="*/ 535879 h 3033275"/>
              <a:gd name="connsiteX27" fmla="*/ 13759177 w 13759177"/>
              <a:gd name="connsiteY27" fmla="*/ 1071757 h 3033275"/>
              <a:gd name="connsiteX28" fmla="*/ 13759177 w 13759177"/>
              <a:gd name="connsiteY28" fmla="*/ 1577303 h 3033275"/>
              <a:gd name="connsiteX29" fmla="*/ 13759177 w 13759177"/>
              <a:gd name="connsiteY29" fmla="*/ 2082849 h 3033275"/>
              <a:gd name="connsiteX30" fmla="*/ 13759177 w 13759177"/>
              <a:gd name="connsiteY30" fmla="*/ 2558062 h 3033275"/>
              <a:gd name="connsiteX31" fmla="*/ 13759177 w 13759177"/>
              <a:gd name="connsiteY31" fmla="*/ 3033275 h 3033275"/>
              <a:gd name="connsiteX32" fmla="*/ 13298544 w 13759177"/>
              <a:gd name="connsiteY32" fmla="*/ 3033275 h 3033275"/>
              <a:gd name="connsiteX33" fmla="*/ 12837910 w 13759177"/>
              <a:gd name="connsiteY33" fmla="*/ 3033275 h 3033275"/>
              <a:gd name="connsiteX34" fmla="*/ 12102094 w 13759177"/>
              <a:gd name="connsiteY34" fmla="*/ 3033275 h 3033275"/>
              <a:gd name="connsiteX35" fmla="*/ 11503868 w 13759177"/>
              <a:gd name="connsiteY35" fmla="*/ 3033275 h 3033275"/>
              <a:gd name="connsiteX36" fmla="*/ 10768052 w 13759177"/>
              <a:gd name="connsiteY36" fmla="*/ 3033275 h 3033275"/>
              <a:gd name="connsiteX37" fmla="*/ 10307418 w 13759177"/>
              <a:gd name="connsiteY37" fmla="*/ 3033275 h 3033275"/>
              <a:gd name="connsiteX38" fmla="*/ 10121968 w 13759177"/>
              <a:gd name="connsiteY38" fmla="*/ 3033275 h 3033275"/>
              <a:gd name="connsiteX39" fmla="*/ 9661335 w 13759177"/>
              <a:gd name="connsiteY39" fmla="*/ 3033275 h 3033275"/>
              <a:gd name="connsiteX40" fmla="*/ 9475885 w 13759177"/>
              <a:gd name="connsiteY40" fmla="*/ 3033275 h 3033275"/>
              <a:gd name="connsiteX41" fmla="*/ 9152844 w 13759177"/>
              <a:gd name="connsiteY41" fmla="*/ 3033275 h 3033275"/>
              <a:gd name="connsiteX42" fmla="*/ 8692211 w 13759177"/>
              <a:gd name="connsiteY42" fmla="*/ 3033275 h 3033275"/>
              <a:gd name="connsiteX43" fmla="*/ 8506761 w 13759177"/>
              <a:gd name="connsiteY43" fmla="*/ 3033275 h 3033275"/>
              <a:gd name="connsiteX44" fmla="*/ 8321311 w 13759177"/>
              <a:gd name="connsiteY44" fmla="*/ 3033275 h 3033275"/>
              <a:gd name="connsiteX45" fmla="*/ 7723086 w 13759177"/>
              <a:gd name="connsiteY45" fmla="*/ 3033275 h 3033275"/>
              <a:gd name="connsiteX46" fmla="*/ 7124861 w 13759177"/>
              <a:gd name="connsiteY46" fmla="*/ 3033275 h 3033275"/>
              <a:gd name="connsiteX47" fmla="*/ 6664227 w 13759177"/>
              <a:gd name="connsiteY47" fmla="*/ 3033275 h 3033275"/>
              <a:gd name="connsiteX48" fmla="*/ 5928411 w 13759177"/>
              <a:gd name="connsiteY48" fmla="*/ 3033275 h 3033275"/>
              <a:gd name="connsiteX49" fmla="*/ 5330186 w 13759177"/>
              <a:gd name="connsiteY49" fmla="*/ 3033275 h 3033275"/>
              <a:gd name="connsiteX50" fmla="*/ 4594369 w 13759177"/>
              <a:gd name="connsiteY50" fmla="*/ 3033275 h 3033275"/>
              <a:gd name="connsiteX51" fmla="*/ 4133735 w 13759177"/>
              <a:gd name="connsiteY51" fmla="*/ 3033275 h 3033275"/>
              <a:gd name="connsiteX52" fmla="*/ 3948286 w 13759177"/>
              <a:gd name="connsiteY52" fmla="*/ 3033275 h 3033275"/>
              <a:gd name="connsiteX53" fmla="*/ 3074877 w 13759177"/>
              <a:gd name="connsiteY53" fmla="*/ 3033275 h 3033275"/>
              <a:gd name="connsiteX54" fmla="*/ 2476652 w 13759177"/>
              <a:gd name="connsiteY54" fmla="*/ 3033275 h 3033275"/>
              <a:gd name="connsiteX55" fmla="*/ 1740835 w 13759177"/>
              <a:gd name="connsiteY55" fmla="*/ 3033275 h 3033275"/>
              <a:gd name="connsiteX56" fmla="*/ 1005018 w 13759177"/>
              <a:gd name="connsiteY56" fmla="*/ 3033275 h 3033275"/>
              <a:gd name="connsiteX57" fmla="*/ 0 w 13759177"/>
              <a:gd name="connsiteY57" fmla="*/ 3033275 h 3033275"/>
              <a:gd name="connsiteX58" fmla="*/ 0 w 13759177"/>
              <a:gd name="connsiteY58" fmla="*/ 2618727 h 3033275"/>
              <a:gd name="connsiteX59" fmla="*/ 0 w 13759177"/>
              <a:gd name="connsiteY59" fmla="*/ 2082849 h 3033275"/>
              <a:gd name="connsiteX60" fmla="*/ 0 w 13759177"/>
              <a:gd name="connsiteY60" fmla="*/ 1607636 h 3033275"/>
              <a:gd name="connsiteX61" fmla="*/ 0 w 13759177"/>
              <a:gd name="connsiteY61" fmla="*/ 1162755 h 3033275"/>
              <a:gd name="connsiteX62" fmla="*/ 0 w 13759177"/>
              <a:gd name="connsiteY62" fmla="*/ 687542 h 3033275"/>
              <a:gd name="connsiteX63" fmla="*/ 0 w 13759177"/>
              <a:gd name="connsiteY63"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759177" h="3033275" fill="none" extrusionOk="0">
                <a:moveTo>
                  <a:pt x="0" y="0"/>
                </a:moveTo>
                <a:cubicBezTo>
                  <a:pt x="132028" y="-49373"/>
                  <a:pt x="301325" y="47048"/>
                  <a:pt x="460633" y="0"/>
                </a:cubicBezTo>
                <a:cubicBezTo>
                  <a:pt x="619941" y="-47048"/>
                  <a:pt x="890802" y="65849"/>
                  <a:pt x="1196450" y="0"/>
                </a:cubicBezTo>
                <a:cubicBezTo>
                  <a:pt x="1502098" y="-65849"/>
                  <a:pt x="1716317" y="36467"/>
                  <a:pt x="1932267" y="0"/>
                </a:cubicBezTo>
                <a:cubicBezTo>
                  <a:pt x="2148217" y="-36467"/>
                  <a:pt x="2199639" y="13158"/>
                  <a:pt x="2392900" y="0"/>
                </a:cubicBezTo>
                <a:cubicBezTo>
                  <a:pt x="2586161" y="-13158"/>
                  <a:pt x="2617751" y="11156"/>
                  <a:pt x="2715942" y="0"/>
                </a:cubicBezTo>
                <a:cubicBezTo>
                  <a:pt x="2814133" y="-11156"/>
                  <a:pt x="2917811" y="7074"/>
                  <a:pt x="3038983" y="0"/>
                </a:cubicBezTo>
                <a:cubicBezTo>
                  <a:pt x="3160155" y="-7074"/>
                  <a:pt x="3493668" y="40129"/>
                  <a:pt x="3912392" y="0"/>
                </a:cubicBezTo>
                <a:cubicBezTo>
                  <a:pt x="4331116" y="-40129"/>
                  <a:pt x="4134454" y="17332"/>
                  <a:pt x="4235434" y="0"/>
                </a:cubicBezTo>
                <a:cubicBezTo>
                  <a:pt x="4336414" y="-17332"/>
                  <a:pt x="4534798" y="52024"/>
                  <a:pt x="4696067" y="0"/>
                </a:cubicBezTo>
                <a:cubicBezTo>
                  <a:pt x="4857336" y="-52024"/>
                  <a:pt x="4869391" y="26659"/>
                  <a:pt x="5019108" y="0"/>
                </a:cubicBezTo>
                <a:cubicBezTo>
                  <a:pt x="5168825" y="-26659"/>
                  <a:pt x="5561610" y="29058"/>
                  <a:pt x="5754925" y="0"/>
                </a:cubicBezTo>
                <a:cubicBezTo>
                  <a:pt x="5948240" y="-29058"/>
                  <a:pt x="5885993" y="17957"/>
                  <a:pt x="5940375" y="0"/>
                </a:cubicBezTo>
                <a:cubicBezTo>
                  <a:pt x="5994757" y="-17957"/>
                  <a:pt x="6291366" y="71130"/>
                  <a:pt x="6538600" y="0"/>
                </a:cubicBezTo>
                <a:cubicBezTo>
                  <a:pt x="6785835" y="-71130"/>
                  <a:pt x="6649459" y="10423"/>
                  <a:pt x="6724050" y="0"/>
                </a:cubicBezTo>
                <a:cubicBezTo>
                  <a:pt x="6798641" y="-10423"/>
                  <a:pt x="7021270" y="4705"/>
                  <a:pt x="7184683" y="0"/>
                </a:cubicBezTo>
                <a:cubicBezTo>
                  <a:pt x="7348096" y="-4705"/>
                  <a:pt x="7576704" y="25050"/>
                  <a:pt x="7782908" y="0"/>
                </a:cubicBezTo>
                <a:cubicBezTo>
                  <a:pt x="7989112" y="-25050"/>
                  <a:pt x="7930016" y="22215"/>
                  <a:pt x="7968358" y="0"/>
                </a:cubicBezTo>
                <a:cubicBezTo>
                  <a:pt x="8006700" y="-22215"/>
                  <a:pt x="8477709" y="101678"/>
                  <a:pt x="8841767" y="0"/>
                </a:cubicBezTo>
                <a:cubicBezTo>
                  <a:pt x="9205825" y="-101678"/>
                  <a:pt x="9374648" y="5945"/>
                  <a:pt x="9577584" y="0"/>
                </a:cubicBezTo>
                <a:cubicBezTo>
                  <a:pt x="9780520" y="-5945"/>
                  <a:pt x="9746570" y="37687"/>
                  <a:pt x="9900625" y="0"/>
                </a:cubicBezTo>
                <a:cubicBezTo>
                  <a:pt x="10054680" y="-37687"/>
                  <a:pt x="10302615" y="57843"/>
                  <a:pt x="10498850" y="0"/>
                </a:cubicBezTo>
                <a:cubicBezTo>
                  <a:pt x="10695086" y="-57843"/>
                  <a:pt x="10808879" y="15063"/>
                  <a:pt x="11097075" y="0"/>
                </a:cubicBezTo>
                <a:cubicBezTo>
                  <a:pt x="11385271" y="-15063"/>
                  <a:pt x="11693871" y="89274"/>
                  <a:pt x="11970484" y="0"/>
                </a:cubicBezTo>
                <a:cubicBezTo>
                  <a:pt x="12247097" y="-89274"/>
                  <a:pt x="12532629" y="43473"/>
                  <a:pt x="12706301" y="0"/>
                </a:cubicBezTo>
                <a:cubicBezTo>
                  <a:pt x="12879973" y="-43473"/>
                  <a:pt x="13511890" y="289"/>
                  <a:pt x="13759177" y="0"/>
                </a:cubicBezTo>
                <a:cubicBezTo>
                  <a:pt x="13796948" y="161849"/>
                  <a:pt x="13717777" y="294374"/>
                  <a:pt x="13759177" y="535879"/>
                </a:cubicBezTo>
                <a:cubicBezTo>
                  <a:pt x="13800577" y="777384"/>
                  <a:pt x="13746686" y="851937"/>
                  <a:pt x="13759177" y="1071757"/>
                </a:cubicBezTo>
                <a:cubicBezTo>
                  <a:pt x="13771668" y="1291577"/>
                  <a:pt x="13747274" y="1363675"/>
                  <a:pt x="13759177" y="1577303"/>
                </a:cubicBezTo>
                <a:cubicBezTo>
                  <a:pt x="13771080" y="1790931"/>
                  <a:pt x="13745447" y="1859014"/>
                  <a:pt x="13759177" y="2082849"/>
                </a:cubicBezTo>
                <a:cubicBezTo>
                  <a:pt x="13772907" y="2306684"/>
                  <a:pt x="13741524" y="2431630"/>
                  <a:pt x="13759177" y="2558062"/>
                </a:cubicBezTo>
                <a:cubicBezTo>
                  <a:pt x="13776830" y="2684494"/>
                  <a:pt x="13732835" y="2849005"/>
                  <a:pt x="13759177" y="3033275"/>
                </a:cubicBezTo>
                <a:cubicBezTo>
                  <a:pt x="13587238" y="3052492"/>
                  <a:pt x="13492566" y="2978150"/>
                  <a:pt x="13298544" y="3033275"/>
                </a:cubicBezTo>
                <a:cubicBezTo>
                  <a:pt x="13104522" y="3088400"/>
                  <a:pt x="13056673" y="3006289"/>
                  <a:pt x="12837910" y="3033275"/>
                </a:cubicBezTo>
                <a:cubicBezTo>
                  <a:pt x="12619147" y="3060261"/>
                  <a:pt x="12300154" y="3028113"/>
                  <a:pt x="12102094" y="3033275"/>
                </a:cubicBezTo>
                <a:cubicBezTo>
                  <a:pt x="11904034" y="3038437"/>
                  <a:pt x="11777272" y="3001883"/>
                  <a:pt x="11503868" y="3033275"/>
                </a:cubicBezTo>
                <a:cubicBezTo>
                  <a:pt x="11230464" y="3064667"/>
                  <a:pt x="11040057" y="3013885"/>
                  <a:pt x="10768052" y="3033275"/>
                </a:cubicBezTo>
                <a:cubicBezTo>
                  <a:pt x="10496047" y="3052665"/>
                  <a:pt x="10469687" y="2997039"/>
                  <a:pt x="10307418" y="3033275"/>
                </a:cubicBezTo>
                <a:cubicBezTo>
                  <a:pt x="10145149" y="3069511"/>
                  <a:pt x="10190919" y="3013741"/>
                  <a:pt x="10121968" y="3033275"/>
                </a:cubicBezTo>
                <a:cubicBezTo>
                  <a:pt x="10053017" y="3052809"/>
                  <a:pt x="9844398" y="3013317"/>
                  <a:pt x="9661335" y="3033275"/>
                </a:cubicBezTo>
                <a:cubicBezTo>
                  <a:pt x="9478272" y="3053233"/>
                  <a:pt x="9557577" y="3029635"/>
                  <a:pt x="9475885" y="3033275"/>
                </a:cubicBezTo>
                <a:cubicBezTo>
                  <a:pt x="9394193" y="3036915"/>
                  <a:pt x="9272851" y="2999627"/>
                  <a:pt x="9152844" y="3033275"/>
                </a:cubicBezTo>
                <a:cubicBezTo>
                  <a:pt x="9032837" y="3066923"/>
                  <a:pt x="8805303" y="3006204"/>
                  <a:pt x="8692211" y="3033275"/>
                </a:cubicBezTo>
                <a:cubicBezTo>
                  <a:pt x="8579119" y="3060346"/>
                  <a:pt x="8560455" y="3011926"/>
                  <a:pt x="8506761" y="3033275"/>
                </a:cubicBezTo>
                <a:cubicBezTo>
                  <a:pt x="8453067" y="3054624"/>
                  <a:pt x="8375990" y="3031846"/>
                  <a:pt x="8321311" y="3033275"/>
                </a:cubicBezTo>
                <a:cubicBezTo>
                  <a:pt x="8266632" y="3034704"/>
                  <a:pt x="7946068" y="2972345"/>
                  <a:pt x="7723086" y="3033275"/>
                </a:cubicBezTo>
                <a:cubicBezTo>
                  <a:pt x="7500104" y="3094205"/>
                  <a:pt x="7320793" y="3021592"/>
                  <a:pt x="7124861" y="3033275"/>
                </a:cubicBezTo>
                <a:cubicBezTo>
                  <a:pt x="6928930" y="3044958"/>
                  <a:pt x="6866437" y="3004685"/>
                  <a:pt x="6664227" y="3033275"/>
                </a:cubicBezTo>
                <a:cubicBezTo>
                  <a:pt x="6462017" y="3061865"/>
                  <a:pt x="6212079" y="3012143"/>
                  <a:pt x="5928411" y="3033275"/>
                </a:cubicBezTo>
                <a:cubicBezTo>
                  <a:pt x="5644743" y="3054407"/>
                  <a:pt x="5507194" y="2989938"/>
                  <a:pt x="5330186" y="3033275"/>
                </a:cubicBezTo>
                <a:cubicBezTo>
                  <a:pt x="5153179" y="3076612"/>
                  <a:pt x="4873048" y="2974934"/>
                  <a:pt x="4594369" y="3033275"/>
                </a:cubicBezTo>
                <a:cubicBezTo>
                  <a:pt x="4315690" y="3091616"/>
                  <a:pt x="4270166" y="3028062"/>
                  <a:pt x="4133735" y="3033275"/>
                </a:cubicBezTo>
                <a:cubicBezTo>
                  <a:pt x="3997304" y="3038488"/>
                  <a:pt x="4022341" y="3031972"/>
                  <a:pt x="3948286" y="3033275"/>
                </a:cubicBezTo>
                <a:cubicBezTo>
                  <a:pt x="3874231" y="3034578"/>
                  <a:pt x="3451079" y="2932120"/>
                  <a:pt x="3074877" y="3033275"/>
                </a:cubicBezTo>
                <a:cubicBezTo>
                  <a:pt x="2698675" y="3134430"/>
                  <a:pt x="2627675" y="3017372"/>
                  <a:pt x="2476652" y="3033275"/>
                </a:cubicBezTo>
                <a:cubicBezTo>
                  <a:pt x="2325629" y="3049178"/>
                  <a:pt x="1941833" y="2981525"/>
                  <a:pt x="1740835" y="3033275"/>
                </a:cubicBezTo>
                <a:cubicBezTo>
                  <a:pt x="1539837" y="3085025"/>
                  <a:pt x="1369415" y="3025744"/>
                  <a:pt x="1005018" y="3033275"/>
                </a:cubicBezTo>
                <a:cubicBezTo>
                  <a:pt x="640621" y="3040806"/>
                  <a:pt x="253202" y="2915207"/>
                  <a:pt x="0" y="3033275"/>
                </a:cubicBezTo>
                <a:cubicBezTo>
                  <a:pt x="-11047" y="2887361"/>
                  <a:pt x="24443" y="2776726"/>
                  <a:pt x="0" y="2618727"/>
                </a:cubicBezTo>
                <a:cubicBezTo>
                  <a:pt x="-24443" y="2460728"/>
                  <a:pt x="20783" y="2265064"/>
                  <a:pt x="0" y="2082849"/>
                </a:cubicBezTo>
                <a:cubicBezTo>
                  <a:pt x="-20783" y="1900634"/>
                  <a:pt x="30938" y="1782159"/>
                  <a:pt x="0" y="1607636"/>
                </a:cubicBezTo>
                <a:cubicBezTo>
                  <a:pt x="-30938" y="1433113"/>
                  <a:pt x="22327" y="1300562"/>
                  <a:pt x="0" y="1162755"/>
                </a:cubicBezTo>
                <a:cubicBezTo>
                  <a:pt x="-22327" y="1024948"/>
                  <a:pt x="53799" y="875776"/>
                  <a:pt x="0" y="687542"/>
                </a:cubicBezTo>
                <a:cubicBezTo>
                  <a:pt x="-53799" y="499308"/>
                  <a:pt x="42544" y="340228"/>
                  <a:pt x="0" y="0"/>
                </a:cubicBezTo>
                <a:close/>
              </a:path>
              <a:path w="13759177" h="3033275" stroke="0" extrusionOk="0">
                <a:moveTo>
                  <a:pt x="0" y="0"/>
                </a:moveTo>
                <a:cubicBezTo>
                  <a:pt x="340102" y="-87734"/>
                  <a:pt x="471119" y="39181"/>
                  <a:pt x="873409" y="0"/>
                </a:cubicBezTo>
                <a:cubicBezTo>
                  <a:pt x="1275699" y="-39181"/>
                  <a:pt x="1151858" y="52143"/>
                  <a:pt x="1334042" y="0"/>
                </a:cubicBezTo>
                <a:cubicBezTo>
                  <a:pt x="1516226" y="-52143"/>
                  <a:pt x="1857342" y="78675"/>
                  <a:pt x="2069859" y="0"/>
                </a:cubicBezTo>
                <a:cubicBezTo>
                  <a:pt x="2282376" y="-78675"/>
                  <a:pt x="2200205" y="12073"/>
                  <a:pt x="2255309" y="0"/>
                </a:cubicBezTo>
                <a:cubicBezTo>
                  <a:pt x="2310413" y="-12073"/>
                  <a:pt x="2497625" y="16819"/>
                  <a:pt x="2715942" y="0"/>
                </a:cubicBezTo>
                <a:cubicBezTo>
                  <a:pt x="2934259" y="-16819"/>
                  <a:pt x="2937067" y="26493"/>
                  <a:pt x="3038983" y="0"/>
                </a:cubicBezTo>
                <a:cubicBezTo>
                  <a:pt x="3140899" y="-26493"/>
                  <a:pt x="3322018" y="11444"/>
                  <a:pt x="3499617" y="0"/>
                </a:cubicBezTo>
                <a:cubicBezTo>
                  <a:pt x="3677216" y="-11444"/>
                  <a:pt x="3896457" y="12719"/>
                  <a:pt x="4097842" y="0"/>
                </a:cubicBezTo>
                <a:cubicBezTo>
                  <a:pt x="4299227" y="-12719"/>
                  <a:pt x="4375732" y="50992"/>
                  <a:pt x="4558475" y="0"/>
                </a:cubicBezTo>
                <a:cubicBezTo>
                  <a:pt x="4741218" y="-50992"/>
                  <a:pt x="4668599" y="6155"/>
                  <a:pt x="4743925" y="0"/>
                </a:cubicBezTo>
                <a:cubicBezTo>
                  <a:pt x="4819251" y="-6155"/>
                  <a:pt x="5202803" y="34754"/>
                  <a:pt x="5342150" y="0"/>
                </a:cubicBezTo>
                <a:cubicBezTo>
                  <a:pt x="5481498" y="-34754"/>
                  <a:pt x="5536462" y="32130"/>
                  <a:pt x="5665192" y="0"/>
                </a:cubicBezTo>
                <a:cubicBezTo>
                  <a:pt x="5793922" y="-32130"/>
                  <a:pt x="5797472" y="2134"/>
                  <a:pt x="5850641" y="0"/>
                </a:cubicBezTo>
                <a:cubicBezTo>
                  <a:pt x="5903810" y="-2134"/>
                  <a:pt x="6090164" y="27141"/>
                  <a:pt x="6311275" y="0"/>
                </a:cubicBezTo>
                <a:cubicBezTo>
                  <a:pt x="6532386" y="-27141"/>
                  <a:pt x="6634723" y="69799"/>
                  <a:pt x="6909500" y="0"/>
                </a:cubicBezTo>
                <a:cubicBezTo>
                  <a:pt x="7184278" y="-69799"/>
                  <a:pt x="7514456" y="32649"/>
                  <a:pt x="7782908" y="0"/>
                </a:cubicBezTo>
                <a:cubicBezTo>
                  <a:pt x="8051360" y="-32649"/>
                  <a:pt x="8056831" y="20345"/>
                  <a:pt x="8243542" y="0"/>
                </a:cubicBezTo>
                <a:cubicBezTo>
                  <a:pt x="8430253" y="-20345"/>
                  <a:pt x="8696153" y="67573"/>
                  <a:pt x="8979359" y="0"/>
                </a:cubicBezTo>
                <a:cubicBezTo>
                  <a:pt x="9262565" y="-67573"/>
                  <a:pt x="9080871" y="18797"/>
                  <a:pt x="9164808" y="0"/>
                </a:cubicBezTo>
                <a:cubicBezTo>
                  <a:pt x="9248745" y="-18797"/>
                  <a:pt x="9746264" y="102281"/>
                  <a:pt x="10038217" y="0"/>
                </a:cubicBezTo>
                <a:cubicBezTo>
                  <a:pt x="10330170" y="-102281"/>
                  <a:pt x="10387822" y="34062"/>
                  <a:pt x="10498850" y="0"/>
                </a:cubicBezTo>
                <a:cubicBezTo>
                  <a:pt x="10609878" y="-34062"/>
                  <a:pt x="10680102" y="14065"/>
                  <a:pt x="10821892" y="0"/>
                </a:cubicBezTo>
                <a:cubicBezTo>
                  <a:pt x="10963682" y="-14065"/>
                  <a:pt x="11127979" y="29496"/>
                  <a:pt x="11282525" y="0"/>
                </a:cubicBezTo>
                <a:cubicBezTo>
                  <a:pt x="11437071" y="-29496"/>
                  <a:pt x="11852203" y="86953"/>
                  <a:pt x="12018342" y="0"/>
                </a:cubicBezTo>
                <a:cubicBezTo>
                  <a:pt x="12184481" y="-86953"/>
                  <a:pt x="12217871" y="12440"/>
                  <a:pt x="12341384" y="0"/>
                </a:cubicBezTo>
                <a:cubicBezTo>
                  <a:pt x="12464897" y="-12440"/>
                  <a:pt x="12596512" y="37175"/>
                  <a:pt x="12802017" y="0"/>
                </a:cubicBezTo>
                <a:cubicBezTo>
                  <a:pt x="13007522" y="-37175"/>
                  <a:pt x="12896900" y="3496"/>
                  <a:pt x="12987467" y="0"/>
                </a:cubicBezTo>
                <a:cubicBezTo>
                  <a:pt x="13078034" y="-3496"/>
                  <a:pt x="13568251" y="64459"/>
                  <a:pt x="13759177" y="0"/>
                </a:cubicBezTo>
                <a:cubicBezTo>
                  <a:pt x="13806157" y="124772"/>
                  <a:pt x="13709602" y="316931"/>
                  <a:pt x="13759177" y="444880"/>
                </a:cubicBezTo>
                <a:cubicBezTo>
                  <a:pt x="13808752" y="572829"/>
                  <a:pt x="13705823" y="696926"/>
                  <a:pt x="13759177" y="920093"/>
                </a:cubicBezTo>
                <a:cubicBezTo>
                  <a:pt x="13812531" y="1143260"/>
                  <a:pt x="13758997" y="1232370"/>
                  <a:pt x="13759177" y="1364974"/>
                </a:cubicBezTo>
                <a:cubicBezTo>
                  <a:pt x="13759357" y="1497578"/>
                  <a:pt x="13750819" y="1685793"/>
                  <a:pt x="13759177" y="1779521"/>
                </a:cubicBezTo>
                <a:cubicBezTo>
                  <a:pt x="13767535" y="1873249"/>
                  <a:pt x="13717195" y="2055313"/>
                  <a:pt x="13759177" y="2254734"/>
                </a:cubicBezTo>
                <a:cubicBezTo>
                  <a:pt x="13801159" y="2454155"/>
                  <a:pt x="13672562" y="2750028"/>
                  <a:pt x="13759177" y="3033275"/>
                </a:cubicBezTo>
                <a:cubicBezTo>
                  <a:pt x="13485964" y="3100874"/>
                  <a:pt x="13331976" y="2979539"/>
                  <a:pt x="13160952" y="3033275"/>
                </a:cubicBezTo>
                <a:cubicBezTo>
                  <a:pt x="12989928" y="3087011"/>
                  <a:pt x="12600122" y="2981893"/>
                  <a:pt x="12287543" y="3033275"/>
                </a:cubicBezTo>
                <a:cubicBezTo>
                  <a:pt x="11974964" y="3084657"/>
                  <a:pt x="11862261" y="3019245"/>
                  <a:pt x="11689318" y="3033275"/>
                </a:cubicBezTo>
                <a:cubicBezTo>
                  <a:pt x="11516375" y="3047305"/>
                  <a:pt x="11377255" y="3021435"/>
                  <a:pt x="11091093" y="3033275"/>
                </a:cubicBezTo>
                <a:cubicBezTo>
                  <a:pt x="10804931" y="3045115"/>
                  <a:pt x="10921432" y="3023853"/>
                  <a:pt x="10768052" y="3033275"/>
                </a:cubicBezTo>
                <a:cubicBezTo>
                  <a:pt x="10614672" y="3042697"/>
                  <a:pt x="10287832" y="3019238"/>
                  <a:pt x="9894643" y="3033275"/>
                </a:cubicBezTo>
                <a:cubicBezTo>
                  <a:pt x="9501454" y="3047312"/>
                  <a:pt x="9666725" y="3010821"/>
                  <a:pt x="9571601" y="3033275"/>
                </a:cubicBezTo>
                <a:cubicBezTo>
                  <a:pt x="9476477" y="3055729"/>
                  <a:pt x="9085818" y="3027626"/>
                  <a:pt x="8698193" y="3033275"/>
                </a:cubicBezTo>
                <a:cubicBezTo>
                  <a:pt x="8310568" y="3038924"/>
                  <a:pt x="8248157" y="2962313"/>
                  <a:pt x="8099968" y="3033275"/>
                </a:cubicBezTo>
                <a:cubicBezTo>
                  <a:pt x="7951779" y="3104237"/>
                  <a:pt x="7787924" y="2999847"/>
                  <a:pt x="7639334" y="3033275"/>
                </a:cubicBezTo>
                <a:cubicBezTo>
                  <a:pt x="7490744" y="3066703"/>
                  <a:pt x="7201513" y="3030654"/>
                  <a:pt x="6765926" y="3033275"/>
                </a:cubicBezTo>
                <a:cubicBezTo>
                  <a:pt x="6330339" y="3035896"/>
                  <a:pt x="6669345" y="3014083"/>
                  <a:pt x="6580476" y="3033275"/>
                </a:cubicBezTo>
                <a:cubicBezTo>
                  <a:pt x="6491607" y="3052467"/>
                  <a:pt x="6413142" y="3004094"/>
                  <a:pt x="6257434" y="3033275"/>
                </a:cubicBezTo>
                <a:cubicBezTo>
                  <a:pt x="6101726" y="3062456"/>
                  <a:pt x="5800729" y="2986418"/>
                  <a:pt x="5521618" y="3033275"/>
                </a:cubicBezTo>
                <a:cubicBezTo>
                  <a:pt x="5242507" y="3080132"/>
                  <a:pt x="5276703" y="3010617"/>
                  <a:pt x="5198576" y="3033275"/>
                </a:cubicBezTo>
                <a:cubicBezTo>
                  <a:pt x="5120449" y="3055933"/>
                  <a:pt x="4956205" y="3001619"/>
                  <a:pt x="4875534" y="3033275"/>
                </a:cubicBezTo>
                <a:cubicBezTo>
                  <a:pt x="4794863" y="3064931"/>
                  <a:pt x="4482713" y="2999832"/>
                  <a:pt x="4277309" y="3033275"/>
                </a:cubicBezTo>
                <a:cubicBezTo>
                  <a:pt x="4071905" y="3066718"/>
                  <a:pt x="4144144" y="3021252"/>
                  <a:pt x="4091860" y="3033275"/>
                </a:cubicBezTo>
                <a:cubicBezTo>
                  <a:pt x="4039576" y="3045298"/>
                  <a:pt x="3885738" y="3032949"/>
                  <a:pt x="3768818" y="3033275"/>
                </a:cubicBezTo>
                <a:cubicBezTo>
                  <a:pt x="3651898" y="3033601"/>
                  <a:pt x="3633918" y="3030311"/>
                  <a:pt x="3583368" y="3033275"/>
                </a:cubicBezTo>
                <a:cubicBezTo>
                  <a:pt x="3532818" y="3036239"/>
                  <a:pt x="3041866" y="3000051"/>
                  <a:pt x="2847551" y="3033275"/>
                </a:cubicBezTo>
                <a:cubicBezTo>
                  <a:pt x="2653236" y="3066499"/>
                  <a:pt x="2445191" y="2994516"/>
                  <a:pt x="2111735" y="3033275"/>
                </a:cubicBezTo>
                <a:cubicBezTo>
                  <a:pt x="1778279" y="3072034"/>
                  <a:pt x="1792911" y="3021553"/>
                  <a:pt x="1513509" y="3033275"/>
                </a:cubicBezTo>
                <a:cubicBezTo>
                  <a:pt x="1234107" y="3044997"/>
                  <a:pt x="1266116" y="3027226"/>
                  <a:pt x="1190468" y="3033275"/>
                </a:cubicBezTo>
                <a:cubicBezTo>
                  <a:pt x="1114820" y="3039324"/>
                  <a:pt x="937407" y="2996721"/>
                  <a:pt x="729835" y="3033275"/>
                </a:cubicBezTo>
                <a:cubicBezTo>
                  <a:pt x="522263" y="3069829"/>
                  <a:pt x="294331" y="2986108"/>
                  <a:pt x="0" y="3033275"/>
                </a:cubicBezTo>
                <a:cubicBezTo>
                  <a:pt x="-35741" y="2857058"/>
                  <a:pt x="55003" y="2617652"/>
                  <a:pt x="0" y="2497396"/>
                </a:cubicBezTo>
                <a:cubicBezTo>
                  <a:pt x="-55003" y="2377140"/>
                  <a:pt x="43425" y="2187129"/>
                  <a:pt x="0" y="1961518"/>
                </a:cubicBezTo>
                <a:cubicBezTo>
                  <a:pt x="-43425" y="1735907"/>
                  <a:pt x="57293" y="1649627"/>
                  <a:pt x="0" y="1395307"/>
                </a:cubicBezTo>
                <a:cubicBezTo>
                  <a:pt x="-57293" y="1140987"/>
                  <a:pt x="34300" y="1126061"/>
                  <a:pt x="0" y="889761"/>
                </a:cubicBezTo>
                <a:cubicBezTo>
                  <a:pt x="-34300" y="653461"/>
                  <a:pt x="87253" y="301935"/>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E9BF521-EBEF-3624-B393-B48FF4D7C170}"/>
              </a:ext>
            </a:extLst>
          </p:cNvPr>
          <p:cNvSpPr/>
          <p:nvPr/>
        </p:nvSpPr>
        <p:spPr>
          <a:xfrm rot="186070">
            <a:off x="-945645" y="1015780"/>
            <a:ext cx="14236949" cy="4115551"/>
          </a:xfrm>
          <a:custGeom>
            <a:avLst/>
            <a:gdLst>
              <a:gd name="connsiteX0" fmla="*/ 0 w 14236949"/>
              <a:gd name="connsiteY0" fmla="*/ 0 h 4115551"/>
              <a:gd name="connsiteX1" fmla="*/ 450837 w 14236949"/>
              <a:gd name="connsiteY1" fmla="*/ 0 h 4115551"/>
              <a:gd name="connsiteX2" fmla="*/ 616934 w 14236949"/>
              <a:gd name="connsiteY2" fmla="*/ 0 h 4115551"/>
              <a:gd name="connsiteX3" fmla="*/ 1067771 w 14236949"/>
              <a:gd name="connsiteY3" fmla="*/ 0 h 4115551"/>
              <a:gd name="connsiteX4" fmla="*/ 1803347 w 14236949"/>
              <a:gd name="connsiteY4" fmla="*/ 0 h 4115551"/>
              <a:gd name="connsiteX5" fmla="*/ 2538923 w 14236949"/>
              <a:gd name="connsiteY5" fmla="*/ 0 h 4115551"/>
              <a:gd name="connsiteX6" fmla="*/ 3274498 w 14236949"/>
              <a:gd name="connsiteY6" fmla="*/ 0 h 4115551"/>
              <a:gd name="connsiteX7" fmla="*/ 3867704 w 14236949"/>
              <a:gd name="connsiteY7" fmla="*/ 0 h 4115551"/>
              <a:gd name="connsiteX8" fmla="*/ 4603280 w 14236949"/>
              <a:gd name="connsiteY8" fmla="*/ 0 h 4115551"/>
              <a:gd name="connsiteX9" fmla="*/ 4911747 w 14236949"/>
              <a:gd name="connsiteY9" fmla="*/ 0 h 4115551"/>
              <a:gd name="connsiteX10" fmla="*/ 5077845 w 14236949"/>
              <a:gd name="connsiteY10" fmla="*/ 0 h 4115551"/>
              <a:gd name="connsiteX11" fmla="*/ 5955790 w 14236949"/>
              <a:gd name="connsiteY11" fmla="*/ 0 h 4115551"/>
              <a:gd name="connsiteX12" fmla="*/ 6548997 w 14236949"/>
              <a:gd name="connsiteY12" fmla="*/ 0 h 4115551"/>
              <a:gd name="connsiteX13" fmla="*/ 7426942 w 14236949"/>
              <a:gd name="connsiteY13" fmla="*/ 0 h 4115551"/>
              <a:gd name="connsiteX14" fmla="*/ 7593039 w 14236949"/>
              <a:gd name="connsiteY14" fmla="*/ 0 h 4115551"/>
              <a:gd name="connsiteX15" fmla="*/ 7759137 w 14236949"/>
              <a:gd name="connsiteY15" fmla="*/ 0 h 4115551"/>
              <a:gd name="connsiteX16" fmla="*/ 8637082 w 14236949"/>
              <a:gd name="connsiteY16" fmla="*/ 0 h 4115551"/>
              <a:gd name="connsiteX17" fmla="*/ 9230289 w 14236949"/>
              <a:gd name="connsiteY17" fmla="*/ 0 h 4115551"/>
              <a:gd name="connsiteX18" fmla="*/ 9823495 w 14236949"/>
              <a:gd name="connsiteY18" fmla="*/ 0 h 4115551"/>
              <a:gd name="connsiteX19" fmla="*/ 10559071 w 14236949"/>
              <a:gd name="connsiteY19" fmla="*/ 0 h 4115551"/>
              <a:gd name="connsiteX20" fmla="*/ 10725168 w 14236949"/>
              <a:gd name="connsiteY20" fmla="*/ 0 h 4115551"/>
              <a:gd name="connsiteX21" fmla="*/ 10891266 w 14236949"/>
              <a:gd name="connsiteY21" fmla="*/ 0 h 4115551"/>
              <a:gd name="connsiteX22" fmla="*/ 11484472 w 14236949"/>
              <a:gd name="connsiteY22" fmla="*/ 0 h 4115551"/>
              <a:gd name="connsiteX23" fmla="*/ 12220048 w 14236949"/>
              <a:gd name="connsiteY23" fmla="*/ 0 h 4115551"/>
              <a:gd name="connsiteX24" fmla="*/ 12813254 w 14236949"/>
              <a:gd name="connsiteY24" fmla="*/ 0 h 4115551"/>
              <a:gd name="connsiteX25" fmla="*/ 13406460 w 14236949"/>
              <a:gd name="connsiteY25" fmla="*/ 0 h 4115551"/>
              <a:gd name="connsiteX26" fmla="*/ 14236949 w 14236949"/>
              <a:gd name="connsiteY26" fmla="*/ 0 h 4115551"/>
              <a:gd name="connsiteX27" fmla="*/ 14236949 w 14236949"/>
              <a:gd name="connsiteY27" fmla="*/ 670247 h 4115551"/>
              <a:gd name="connsiteX28" fmla="*/ 14236949 w 14236949"/>
              <a:gd name="connsiteY28" fmla="*/ 1217027 h 4115551"/>
              <a:gd name="connsiteX29" fmla="*/ 14236949 w 14236949"/>
              <a:gd name="connsiteY29" fmla="*/ 1722652 h 4115551"/>
              <a:gd name="connsiteX30" fmla="*/ 14236949 w 14236949"/>
              <a:gd name="connsiteY30" fmla="*/ 2392899 h 4115551"/>
              <a:gd name="connsiteX31" fmla="*/ 14236949 w 14236949"/>
              <a:gd name="connsiteY31" fmla="*/ 2898524 h 4115551"/>
              <a:gd name="connsiteX32" fmla="*/ 14236949 w 14236949"/>
              <a:gd name="connsiteY32" fmla="*/ 3527615 h 4115551"/>
              <a:gd name="connsiteX33" fmla="*/ 14236949 w 14236949"/>
              <a:gd name="connsiteY33" fmla="*/ 4115551 h 4115551"/>
              <a:gd name="connsiteX34" fmla="*/ 13501373 w 14236949"/>
              <a:gd name="connsiteY34" fmla="*/ 4115551 h 4115551"/>
              <a:gd name="connsiteX35" fmla="*/ 12908167 w 14236949"/>
              <a:gd name="connsiteY35" fmla="*/ 4115551 h 4115551"/>
              <a:gd name="connsiteX36" fmla="*/ 12599700 w 14236949"/>
              <a:gd name="connsiteY36" fmla="*/ 4115551 h 4115551"/>
              <a:gd name="connsiteX37" fmla="*/ 12433602 w 14236949"/>
              <a:gd name="connsiteY37" fmla="*/ 4115551 h 4115551"/>
              <a:gd name="connsiteX38" fmla="*/ 12125135 w 14236949"/>
              <a:gd name="connsiteY38" fmla="*/ 4115551 h 4115551"/>
              <a:gd name="connsiteX39" fmla="*/ 11959037 w 14236949"/>
              <a:gd name="connsiteY39" fmla="*/ 4115551 h 4115551"/>
              <a:gd name="connsiteX40" fmla="*/ 11365831 w 14236949"/>
              <a:gd name="connsiteY40" fmla="*/ 4115551 h 4115551"/>
              <a:gd name="connsiteX41" fmla="*/ 10914994 w 14236949"/>
              <a:gd name="connsiteY41" fmla="*/ 4115551 h 4115551"/>
              <a:gd name="connsiteX42" fmla="*/ 10037049 w 14236949"/>
              <a:gd name="connsiteY42" fmla="*/ 4115551 h 4115551"/>
              <a:gd name="connsiteX43" fmla="*/ 9443843 w 14236949"/>
              <a:gd name="connsiteY43" fmla="*/ 4115551 h 4115551"/>
              <a:gd name="connsiteX44" fmla="*/ 8850637 w 14236949"/>
              <a:gd name="connsiteY44" fmla="*/ 4115551 h 4115551"/>
              <a:gd name="connsiteX45" fmla="*/ 7972691 w 14236949"/>
              <a:gd name="connsiteY45" fmla="*/ 4115551 h 4115551"/>
              <a:gd name="connsiteX46" fmla="*/ 7237116 w 14236949"/>
              <a:gd name="connsiteY46" fmla="*/ 4115551 h 4115551"/>
              <a:gd name="connsiteX47" fmla="*/ 6643910 w 14236949"/>
              <a:gd name="connsiteY47" fmla="*/ 4115551 h 4115551"/>
              <a:gd name="connsiteX48" fmla="*/ 6335442 w 14236949"/>
              <a:gd name="connsiteY48" fmla="*/ 4115551 h 4115551"/>
              <a:gd name="connsiteX49" fmla="*/ 5884606 w 14236949"/>
              <a:gd name="connsiteY49" fmla="*/ 4115551 h 4115551"/>
              <a:gd name="connsiteX50" fmla="*/ 5718508 w 14236949"/>
              <a:gd name="connsiteY50" fmla="*/ 4115551 h 4115551"/>
              <a:gd name="connsiteX51" fmla="*/ 5267671 w 14236949"/>
              <a:gd name="connsiteY51" fmla="*/ 4115551 h 4115551"/>
              <a:gd name="connsiteX52" fmla="*/ 4532095 w 14236949"/>
              <a:gd name="connsiteY52" fmla="*/ 4115551 h 4115551"/>
              <a:gd name="connsiteX53" fmla="*/ 4081259 w 14236949"/>
              <a:gd name="connsiteY53" fmla="*/ 4115551 h 4115551"/>
              <a:gd name="connsiteX54" fmla="*/ 3203314 w 14236949"/>
              <a:gd name="connsiteY54" fmla="*/ 4115551 h 4115551"/>
              <a:gd name="connsiteX55" fmla="*/ 2467738 w 14236949"/>
              <a:gd name="connsiteY55" fmla="*/ 4115551 h 4115551"/>
              <a:gd name="connsiteX56" fmla="*/ 2301640 w 14236949"/>
              <a:gd name="connsiteY56" fmla="*/ 4115551 h 4115551"/>
              <a:gd name="connsiteX57" fmla="*/ 2135542 w 14236949"/>
              <a:gd name="connsiteY57" fmla="*/ 4115551 h 4115551"/>
              <a:gd name="connsiteX58" fmla="*/ 1257597 w 14236949"/>
              <a:gd name="connsiteY58" fmla="*/ 4115551 h 4115551"/>
              <a:gd name="connsiteX59" fmla="*/ 949130 w 14236949"/>
              <a:gd name="connsiteY59" fmla="*/ 4115551 h 4115551"/>
              <a:gd name="connsiteX60" fmla="*/ 640663 w 14236949"/>
              <a:gd name="connsiteY60" fmla="*/ 4115551 h 4115551"/>
              <a:gd name="connsiteX61" fmla="*/ 0 w 14236949"/>
              <a:gd name="connsiteY61" fmla="*/ 4115551 h 4115551"/>
              <a:gd name="connsiteX62" fmla="*/ 0 w 14236949"/>
              <a:gd name="connsiteY62" fmla="*/ 3651082 h 4115551"/>
              <a:gd name="connsiteX63" fmla="*/ 0 w 14236949"/>
              <a:gd name="connsiteY63" fmla="*/ 3021990 h 4115551"/>
              <a:gd name="connsiteX64" fmla="*/ 0 w 14236949"/>
              <a:gd name="connsiteY64" fmla="*/ 2516365 h 4115551"/>
              <a:gd name="connsiteX65" fmla="*/ 0 w 14236949"/>
              <a:gd name="connsiteY65" fmla="*/ 2051896 h 4115551"/>
              <a:gd name="connsiteX66" fmla="*/ 0 w 14236949"/>
              <a:gd name="connsiteY66" fmla="*/ 1463960 h 4115551"/>
              <a:gd name="connsiteX67" fmla="*/ 0 w 14236949"/>
              <a:gd name="connsiteY67" fmla="*/ 958335 h 4115551"/>
              <a:gd name="connsiteX68" fmla="*/ 0 w 14236949"/>
              <a:gd name="connsiteY68" fmla="*/ 0 h 41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4236949" h="4115551" fill="none" extrusionOk="0">
                <a:moveTo>
                  <a:pt x="0" y="0"/>
                </a:moveTo>
                <a:cubicBezTo>
                  <a:pt x="200792" y="-24471"/>
                  <a:pt x="337539" y="42115"/>
                  <a:pt x="450837" y="0"/>
                </a:cubicBezTo>
                <a:cubicBezTo>
                  <a:pt x="564135" y="-42115"/>
                  <a:pt x="557081" y="12494"/>
                  <a:pt x="616934" y="0"/>
                </a:cubicBezTo>
                <a:cubicBezTo>
                  <a:pt x="676787" y="-12494"/>
                  <a:pt x="885024" y="52860"/>
                  <a:pt x="1067771" y="0"/>
                </a:cubicBezTo>
                <a:cubicBezTo>
                  <a:pt x="1250518" y="-52860"/>
                  <a:pt x="1620885" y="67014"/>
                  <a:pt x="1803347" y="0"/>
                </a:cubicBezTo>
                <a:cubicBezTo>
                  <a:pt x="1985809" y="-67014"/>
                  <a:pt x="2241870" y="62577"/>
                  <a:pt x="2538923" y="0"/>
                </a:cubicBezTo>
                <a:cubicBezTo>
                  <a:pt x="2835976" y="-62577"/>
                  <a:pt x="3038341" y="54582"/>
                  <a:pt x="3274498" y="0"/>
                </a:cubicBezTo>
                <a:cubicBezTo>
                  <a:pt x="3510656" y="-54582"/>
                  <a:pt x="3741196" y="4962"/>
                  <a:pt x="3867704" y="0"/>
                </a:cubicBezTo>
                <a:cubicBezTo>
                  <a:pt x="3994212" y="-4962"/>
                  <a:pt x="4296222" y="4550"/>
                  <a:pt x="4603280" y="0"/>
                </a:cubicBezTo>
                <a:cubicBezTo>
                  <a:pt x="4910338" y="-4550"/>
                  <a:pt x="4788666" y="36251"/>
                  <a:pt x="4911747" y="0"/>
                </a:cubicBezTo>
                <a:cubicBezTo>
                  <a:pt x="5034828" y="-36251"/>
                  <a:pt x="5019671" y="894"/>
                  <a:pt x="5077845" y="0"/>
                </a:cubicBezTo>
                <a:cubicBezTo>
                  <a:pt x="5136019" y="-894"/>
                  <a:pt x="5543883" y="26929"/>
                  <a:pt x="5955790" y="0"/>
                </a:cubicBezTo>
                <a:cubicBezTo>
                  <a:pt x="6367697" y="-26929"/>
                  <a:pt x="6301759" y="50838"/>
                  <a:pt x="6548997" y="0"/>
                </a:cubicBezTo>
                <a:cubicBezTo>
                  <a:pt x="6796235" y="-50838"/>
                  <a:pt x="7249671" y="1657"/>
                  <a:pt x="7426942" y="0"/>
                </a:cubicBezTo>
                <a:cubicBezTo>
                  <a:pt x="7604214" y="-1657"/>
                  <a:pt x="7529721" y="3844"/>
                  <a:pt x="7593039" y="0"/>
                </a:cubicBezTo>
                <a:cubicBezTo>
                  <a:pt x="7656357" y="-3844"/>
                  <a:pt x="7697748" y="11633"/>
                  <a:pt x="7759137" y="0"/>
                </a:cubicBezTo>
                <a:cubicBezTo>
                  <a:pt x="7820526" y="-11633"/>
                  <a:pt x="8316221" y="87066"/>
                  <a:pt x="8637082" y="0"/>
                </a:cubicBezTo>
                <a:cubicBezTo>
                  <a:pt x="8957944" y="-87066"/>
                  <a:pt x="9057639" y="14080"/>
                  <a:pt x="9230289" y="0"/>
                </a:cubicBezTo>
                <a:cubicBezTo>
                  <a:pt x="9402939" y="-14080"/>
                  <a:pt x="9648701" y="62339"/>
                  <a:pt x="9823495" y="0"/>
                </a:cubicBezTo>
                <a:cubicBezTo>
                  <a:pt x="9998289" y="-62339"/>
                  <a:pt x="10369754" y="43927"/>
                  <a:pt x="10559071" y="0"/>
                </a:cubicBezTo>
                <a:cubicBezTo>
                  <a:pt x="10748388" y="-43927"/>
                  <a:pt x="10664053" y="2825"/>
                  <a:pt x="10725168" y="0"/>
                </a:cubicBezTo>
                <a:cubicBezTo>
                  <a:pt x="10786283" y="-2825"/>
                  <a:pt x="10814397" y="12221"/>
                  <a:pt x="10891266" y="0"/>
                </a:cubicBezTo>
                <a:cubicBezTo>
                  <a:pt x="10968135" y="-12221"/>
                  <a:pt x="11310950" y="3820"/>
                  <a:pt x="11484472" y="0"/>
                </a:cubicBezTo>
                <a:cubicBezTo>
                  <a:pt x="11657994" y="-3820"/>
                  <a:pt x="11875555" y="53565"/>
                  <a:pt x="12220048" y="0"/>
                </a:cubicBezTo>
                <a:cubicBezTo>
                  <a:pt x="12564541" y="-53565"/>
                  <a:pt x="12578854" y="14109"/>
                  <a:pt x="12813254" y="0"/>
                </a:cubicBezTo>
                <a:cubicBezTo>
                  <a:pt x="13047654" y="-14109"/>
                  <a:pt x="13190522" y="8756"/>
                  <a:pt x="13406460" y="0"/>
                </a:cubicBezTo>
                <a:cubicBezTo>
                  <a:pt x="13622398" y="-8756"/>
                  <a:pt x="13851464" y="68572"/>
                  <a:pt x="14236949" y="0"/>
                </a:cubicBezTo>
                <a:cubicBezTo>
                  <a:pt x="14275500" y="249115"/>
                  <a:pt x="14162324" y="480756"/>
                  <a:pt x="14236949" y="670247"/>
                </a:cubicBezTo>
                <a:cubicBezTo>
                  <a:pt x="14311574" y="859738"/>
                  <a:pt x="14213312" y="1061293"/>
                  <a:pt x="14236949" y="1217027"/>
                </a:cubicBezTo>
                <a:cubicBezTo>
                  <a:pt x="14260586" y="1372761"/>
                  <a:pt x="14233068" y="1482925"/>
                  <a:pt x="14236949" y="1722652"/>
                </a:cubicBezTo>
                <a:cubicBezTo>
                  <a:pt x="14240830" y="1962379"/>
                  <a:pt x="14190037" y="2092869"/>
                  <a:pt x="14236949" y="2392899"/>
                </a:cubicBezTo>
                <a:cubicBezTo>
                  <a:pt x="14283861" y="2692929"/>
                  <a:pt x="14224024" y="2705644"/>
                  <a:pt x="14236949" y="2898524"/>
                </a:cubicBezTo>
                <a:cubicBezTo>
                  <a:pt x="14249874" y="3091404"/>
                  <a:pt x="14198587" y="3295303"/>
                  <a:pt x="14236949" y="3527615"/>
                </a:cubicBezTo>
                <a:cubicBezTo>
                  <a:pt x="14275311" y="3759927"/>
                  <a:pt x="14189461" y="3989915"/>
                  <a:pt x="14236949" y="4115551"/>
                </a:cubicBezTo>
                <a:cubicBezTo>
                  <a:pt x="14014749" y="4140813"/>
                  <a:pt x="13654951" y="4072942"/>
                  <a:pt x="13501373" y="4115551"/>
                </a:cubicBezTo>
                <a:cubicBezTo>
                  <a:pt x="13347795" y="4158160"/>
                  <a:pt x="13109927" y="4057815"/>
                  <a:pt x="12908167" y="4115551"/>
                </a:cubicBezTo>
                <a:cubicBezTo>
                  <a:pt x="12706407" y="4173287"/>
                  <a:pt x="12720697" y="4086737"/>
                  <a:pt x="12599700" y="4115551"/>
                </a:cubicBezTo>
                <a:cubicBezTo>
                  <a:pt x="12478703" y="4144365"/>
                  <a:pt x="12512006" y="4112977"/>
                  <a:pt x="12433602" y="4115551"/>
                </a:cubicBezTo>
                <a:cubicBezTo>
                  <a:pt x="12355198" y="4118125"/>
                  <a:pt x="12266395" y="4103719"/>
                  <a:pt x="12125135" y="4115551"/>
                </a:cubicBezTo>
                <a:cubicBezTo>
                  <a:pt x="11983875" y="4127383"/>
                  <a:pt x="12034902" y="4102992"/>
                  <a:pt x="11959037" y="4115551"/>
                </a:cubicBezTo>
                <a:cubicBezTo>
                  <a:pt x="11883172" y="4128110"/>
                  <a:pt x="11595391" y="4094616"/>
                  <a:pt x="11365831" y="4115551"/>
                </a:cubicBezTo>
                <a:cubicBezTo>
                  <a:pt x="11136271" y="4136486"/>
                  <a:pt x="11099763" y="4092412"/>
                  <a:pt x="10914994" y="4115551"/>
                </a:cubicBezTo>
                <a:cubicBezTo>
                  <a:pt x="10730225" y="4138690"/>
                  <a:pt x="10367461" y="4054436"/>
                  <a:pt x="10037049" y="4115551"/>
                </a:cubicBezTo>
                <a:cubicBezTo>
                  <a:pt x="9706637" y="4176666"/>
                  <a:pt x="9618015" y="4101790"/>
                  <a:pt x="9443843" y="4115551"/>
                </a:cubicBezTo>
                <a:cubicBezTo>
                  <a:pt x="9269671" y="4129312"/>
                  <a:pt x="9062971" y="4050937"/>
                  <a:pt x="8850637" y="4115551"/>
                </a:cubicBezTo>
                <a:cubicBezTo>
                  <a:pt x="8638303" y="4180165"/>
                  <a:pt x="8361075" y="4103254"/>
                  <a:pt x="7972691" y="4115551"/>
                </a:cubicBezTo>
                <a:cubicBezTo>
                  <a:pt x="7584307" y="4127848"/>
                  <a:pt x="7433427" y="4074031"/>
                  <a:pt x="7237116" y="4115551"/>
                </a:cubicBezTo>
                <a:cubicBezTo>
                  <a:pt x="7040805" y="4157071"/>
                  <a:pt x="6901974" y="4109283"/>
                  <a:pt x="6643910" y="4115551"/>
                </a:cubicBezTo>
                <a:cubicBezTo>
                  <a:pt x="6385846" y="4121819"/>
                  <a:pt x="6483027" y="4108203"/>
                  <a:pt x="6335442" y="4115551"/>
                </a:cubicBezTo>
                <a:cubicBezTo>
                  <a:pt x="6187857" y="4122899"/>
                  <a:pt x="6055188" y="4084591"/>
                  <a:pt x="5884606" y="4115551"/>
                </a:cubicBezTo>
                <a:cubicBezTo>
                  <a:pt x="5714024" y="4146511"/>
                  <a:pt x="5776455" y="4103208"/>
                  <a:pt x="5718508" y="4115551"/>
                </a:cubicBezTo>
                <a:cubicBezTo>
                  <a:pt x="5660561" y="4127894"/>
                  <a:pt x="5445535" y="4098741"/>
                  <a:pt x="5267671" y="4115551"/>
                </a:cubicBezTo>
                <a:cubicBezTo>
                  <a:pt x="5089807" y="4132361"/>
                  <a:pt x="4683403" y="4053473"/>
                  <a:pt x="4532095" y="4115551"/>
                </a:cubicBezTo>
                <a:cubicBezTo>
                  <a:pt x="4380787" y="4177629"/>
                  <a:pt x="4184247" y="4085337"/>
                  <a:pt x="4081259" y="4115551"/>
                </a:cubicBezTo>
                <a:cubicBezTo>
                  <a:pt x="3978271" y="4145765"/>
                  <a:pt x="3578296" y="4109607"/>
                  <a:pt x="3203314" y="4115551"/>
                </a:cubicBezTo>
                <a:cubicBezTo>
                  <a:pt x="2828333" y="4121495"/>
                  <a:pt x="2666228" y="4073180"/>
                  <a:pt x="2467738" y="4115551"/>
                </a:cubicBezTo>
                <a:cubicBezTo>
                  <a:pt x="2269248" y="4157922"/>
                  <a:pt x="2369368" y="4098256"/>
                  <a:pt x="2301640" y="4115551"/>
                </a:cubicBezTo>
                <a:cubicBezTo>
                  <a:pt x="2233912" y="4132846"/>
                  <a:pt x="2197264" y="4107681"/>
                  <a:pt x="2135542" y="4115551"/>
                </a:cubicBezTo>
                <a:cubicBezTo>
                  <a:pt x="2073820" y="4123421"/>
                  <a:pt x="1567469" y="4063279"/>
                  <a:pt x="1257597" y="4115551"/>
                </a:cubicBezTo>
                <a:cubicBezTo>
                  <a:pt x="947725" y="4167823"/>
                  <a:pt x="1012500" y="4108686"/>
                  <a:pt x="949130" y="4115551"/>
                </a:cubicBezTo>
                <a:cubicBezTo>
                  <a:pt x="885760" y="4122416"/>
                  <a:pt x="716364" y="4109288"/>
                  <a:pt x="640663" y="4115551"/>
                </a:cubicBezTo>
                <a:cubicBezTo>
                  <a:pt x="564962" y="4121814"/>
                  <a:pt x="224547" y="4038883"/>
                  <a:pt x="0" y="4115551"/>
                </a:cubicBezTo>
                <a:cubicBezTo>
                  <a:pt x="-55201" y="3901617"/>
                  <a:pt x="31123" y="3807270"/>
                  <a:pt x="0" y="3651082"/>
                </a:cubicBezTo>
                <a:cubicBezTo>
                  <a:pt x="-31123" y="3494894"/>
                  <a:pt x="24835" y="3296529"/>
                  <a:pt x="0" y="3021990"/>
                </a:cubicBezTo>
                <a:cubicBezTo>
                  <a:pt x="-24835" y="2747451"/>
                  <a:pt x="30589" y="2676951"/>
                  <a:pt x="0" y="2516365"/>
                </a:cubicBezTo>
                <a:cubicBezTo>
                  <a:pt x="-30589" y="2355779"/>
                  <a:pt x="25852" y="2147156"/>
                  <a:pt x="0" y="2051896"/>
                </a:cubicBezTo>
                <a:cubicBezTo>
                  <a:pt x="-25852" y="1956636"/>
                  <a:pt x="68891" y="1584898"/>
                  <a:pt x="0" y="1463960"/>
                </a:cubicBezTo>
                <a:cubicBezTo>
                  <a:pt x="-68891" y="1343022"/>
                  <a:pt x="56043" y="1060557"/>
                  <a:pt x="0" y="958335"/>
                </a:cubicBezTo>
                <a:cubicBezTo>
                  <a:pt x="-56043" y="856114"/>
                  <a:pt x="75410" y="338514"/>
                  <a:pt x="0" y="0"/>
                </a:cubicBezTo>
                <a:close/>
              </a:path>
              <a:path w="14236949" h="4115551" stroke="0" extrusionOk="0">
                <a:moveTo>
                  <a:pt x="0" y="0"/>
                </a:moveTo>
                <a:cubicBezTo>
                  <a:pt x="322446" y="-87962"/>
                  <a:pt x="671639" y="76265"/>
                  <a:pt x="877945" y="0"/>
                </a:cubicBezTo>
                <a:cubicBezTo>
                  <a:pt x="1084252" y="-76265"/>
                  <a:pt x="1115504" y="14955"/>
                  <a:pt x="1328782" y="0"/>
                </a:cubicBezTo>
                <a:cubicBezTo>
                  <a:pt x="1542060" y="-14955"/>
                  <a:pt x="1638608" y="49557"/>
                  <a:pt x="1779619" y="0"/>
                </a:cubicBezTo>
                <a:cubicBezTo>
                  <a:pt x="1920630" y="-49557"/>
                  <a:pt x="2204729" y="54641"/>
                  <a:pt x="2515194" y="0"/>
                </a:cubicBezTo>
                <a:cubicBezTo>
                  <a:pt x="2825659" y="-54641"/>
                  <a:pt x="2744361" y="14700"/>
                  <a:pt x="2966031" y="0"/>
                </a:cubicBezTo>
                <a:cubicBezTo>
                  <a:pt x="3187701" y="-14700"/>
                  <a:pt x="3442619" y="64122"/>
                  <a:pt x="3701607" y="0"/>
                </a:cubicBezTo>
                <a:cubicBezTo>
                  <a:pt x="3960595" y="-64122"/>
                  <a:pt x="3933388" y="12102"/>
                  <a:pt x="4010074" y="0"/>
                </a:cubicBezTo>
                <a:cubicBezTo>
                  <a:pt x="4086760" y="-12102"/>
                  <a:pt x="4568933" y="35554"/>
                  <a:pt x="4888019" y="0"/>
                </a:cubicBezTo>
                <a:cubicBezTo>
                  <a:pt x="5207106" y="-35554"/>
                  <a:pt x="5430070" y="37032"/>
                  <a:pt x="5623595" y="0"/>
                </a:cubicBezTo>
                <a:cubicBezTo>
                  <a:pt x="5817120" y="-37032"/>
                  <a:pt x="6161571" y="86104"/>
                  <a:pt x="6359171" y="0"/>
                </a:cubicBezTo>
                <a:cubicBezTo>
                  <a:pt x="6556771" y="-86104"/>
                  <a:pt x="6782895" y="63381"/>
                  <a:pt x="7094746" y="0"/>
                </a:cubicBezTo>
                <a:cubicBezTo>
                  <a:pt x="7406598" y="-63381"/>
                  <a:pt x="7419585" y="50844"/>
                  <a:pt x="7545583" y="0"/>
                </a:cubicBezTo>
                <a:cubicBezTo>
                  <a:pt x="7671581" y="-50844"/>
                  <a:pt x="7806840" y="27752"/>
                  <a:pt x="7996420" y="0"/>
                </a:cubicBezTo>
                <a:cubicBezTo>
                  <a:pt x="8186000" y="-27752"/>
                  <a:pt x="8448100" y="52018"/>
                  <a:pt x="8589626" y="0"/>
                </a:cubicBezTo>
                <a:cubicBezTo>
                  <a:pt x="8731152" y="-52018"/>
                  <a:pt x="8976001" y="60155"/>
                  <a:pt x="9182832" y="0"/>
                </a:cubicBezTo>
                <a:cubicBezTo>
                  <a:pt x="9389663" y="-60155"/>
                  <a:pt x="9535269" y="2615"/>
                  <a:pt x="9633669" y="0"/>
                </a:cubicBezTo>
                <a:cubicBezTo>
                  <a:pt x="9732069" y="-2615"/>
                  <a:pt x="9792816" y="13027"/>
                  <a:pt x="9942136" y="0"/>
                </a:cubicBezTo>
                <a:cubicBezTo>
                  <a:pt x="10091456" y="-13027"/>
                  <a:pt x="10412606" y="73084"/>
                  <a:pt x="10820081" y="0"/>
                </a:cubicBezTo>
                <a:cubicBezTo>
                  <a:pt x="11227556" y="-73084"/>
                  <a:pt x="11192634" y="42756"/>
                  <a:pt x="11413287" y="0"/>
                </a:cubicBezTo>
                <a:cubicBezTo>
                  <a:pt x="11633940" y="-42756"/>
                  <a:pt x="11707323" y="22122"/>
                  <a:pt x="11864124" y="0"/>
                </a:cubicBezTo>
                <a:cubicBezTo>
                  <a:pt x="12020925" y="-22122"/>
                  <a:pt x="12133063" y="19139"/>
                  <a:pt x="12314961" y="0"/>
                </a:cubicBezTo>
                <a:cubicBezTo>
                  <a:pt x="12496859" y="-19139"/>
                  <a:pt x="12521866" y="23030"/>
                  <a:pt x="12623428" y="0"/>
                </a:cubicBezTo>
                <a:cubicBezTo>
                  <a:pt x="12724990" y="-23030"/>
                  <a:pt x="12960602" y="46945"/>
                  <a:pt x="13216634" y="0"/>
                </a:cubicBezTo>
                <a:cubicBezTo>
                  <a:pt x="13472666" y="-46945"/>
                  <a:pt x="13992226" y="88842"/>
                  <a:pt x="14236949" y="0"/>
                </a:cubicBezTo>
                <a:cubicBezTo>
                  <a:pt x="14291857" y="213764"/>
                  <a:pt x="14214594" y="349594"/>
                  <a:pt x="14236949" y="546780"/>
                </a:cubicBezTo>
                <a:cubicBezTo>
                  <a:pt x="14259304" y="743966"/>
                  <a:pt x="14208968" y="853997"/>
                  <a:pt x="14236949" y="1093561"/>
                </a:cubicBezTo>
                <a:cubicBezTo>
                  <a:pt x="14264930" y="1333125"/>
                  <a:pt x="14173741" y="1419784"/>
                  <a:pt x="14236949" y="1722652"/>
                </a:cubicBezTo>
                <a:cubicBezTo>
                  <a:pt x="14300157" y="2025520"/>
                  <a:pt x="14220368" y="2190043"/>
                  <a:pt x="14236949" y="2310588"/>
                </a:cubicBezTo>
                <a:cubicBezTo>
                  <a:pt x="14253530" y="2431133"/>
                  <a:pt x="14192039" y="2665853"/>
                  <a:pt x="14236949" y="2898524"/>
                </a:cubicBezTo>
                <a:cubicBezTo>
                  <a:pt x="14281859" y="3131195"/>
                  <a:pt x="14224437" y="3173472"/>
                  <a:pt x="14236949" y="3404149"/>
                </a:cubicBezTo>
                <a:cubicBezTo>
                  <a:pt x="14249461" y="3634827"/>
                  <a:pt x="14197664" y="3770851"/>
                  <a:pt x="14236949" y="4115551"/>
                </a:cubicBezTo>
                <a:cubicBezTo>
                  <a:pt x="13984802" y="4149269"/>
                  <a:pt x="13831530" y="4080444"/>
                  <a:pt x="13643743" y="4115551"/>
                </a:cubicBezTo>
                <a:cubicBezTo>
                  <a:pt x="13455956" y="4150658"/>
                  <a:pt x="13215525" y="4044107"/>
                  <a:pt x="12908167" y="4115551"/>
                </a:cubicBezTo>
                <a:cubicBezTo>
                  <a:pt x="12600809" y="4186995"/>
                  <a:pt x="12647474" y="4075910"/>
                  <a:pt x="12457330" y="4115551"/>
                </a:cubicBezTo>
                <a:cubicBezTo>
                  <a:pt x="12267186" y="4155192"/>
                  <a:pt x="12257024" y="4099897"/>
                  <a:pt x="12148863" y="4115551"/>
                </a:cubicBezTo>
                <a:cubicBezTo>
                  <a:pt x="12040702" y="4131205"/>
                  <a:pt x="11704852" y="4039634"/>
                  <a:pt x="11413287" y="4115551"/>
                </a:cubicBezTo>
                <a:cubicBezTo>
                  <a:pt x="11121722" y="4191468"/>
                  <a:pt x="11050051" y="4054212"/>
                  <a:pt x="10820081" y="4115551"/>
                </a:cubicBezTo>
                <a:cubicBezTo>
                  <a:pt x="10590111" y="4176890"/>
                  <a:pt x="10328745" y="4029382"/>
                  <a:pt x="9942136" y="4115551"/>
                </a:cubicBezTo>
                <a:cubicBezTo>
                  <a:pt x="9555527" y="4201720"/>
                  <a:pt x="9328120" y="4108050"/>
                  <a:pt x="9064191" y="4115551"/>
                </a:cubicBezTo>
                <a:cubicBezTo>
                  <a:pt x="8800262" y="4123052"/>
                  <a:pt x="8861892" y="4103537"/>
                  <a:pt x="8755724" y="4115551"/>
                </a:cubicBezTo>
                <a:cubicBezTo>
                  <a:pt x="8649556" y="4127565"/>
                  <a:pt x="8225614" y="4080945"/>
                  <a:pt x="8020148" y="4115551"/>
                </a:cubicBezTo>
                <a:cubicBezTo>
                  <a:pt x="7814682" y="4150157"/>
                  <a:pt x="7676022" y="4073194"/>
                  <a:pt x="7569311" y="4115551"/>
                </a:cubicBezTo>
                <a:cubicBezTo>
                  <a:pt x="7462600" y="4157908"/>
                  <a:pt x="7472556" y="4114428"/>
                  <a:pt x="7403213" y="4115551"/>
                </a:cubicBezTo>
                <a:cubicBezTo>
                  <a:pt x="7333870" y="4116674"/>
                  <a:pt x="7177817" y="4092183"/>
                  <a:pt x="7094746" y="4115551"/>
                </a:cubicBezTo>
                <a:cubicBezTo>
                  <a:pt x="7011675" y="4138919"/>
                  <a:pt x="6932612" y="4091440"/>
                  <a:pt x="6786279" y="4115551"/>
                </a:cubicBezTo>
                <a:cubicBezTo>
                  <a:pt x="6639946" y="4139662"/>
                  <a:pt x="6151635" y="4064751"/>
                  <a:pt x="5908334" y="4115551"/>
                </a:cubicBezTo>
                <a:cubicBezTo>
                  <a:pt x="5665033" y="4166351"/>
                  <a:pt x="5323305" y="4046276"/>
                  <a:pt x="5172758" y="4115551"/>
                </a:cubicBezTo>
                <a:cubicBezTo>
                  <a:pt x="5022211" y="4184826"/>
                  <a:pt x="4729677" y="4060880"/>
                  <a:pt x="4579552" y="4115551"/>
                </a:cubicBezTo>
                <a:cubicBezTo>
                  <a:pt x="4429427" y="4170222"/>
                  <a:pt x="4279710" y="4076127"/>
                  <a:pt x="4128715" y="4115551"/>
                </a:cubicBezTo>
                <a:cubicBezTo>
                  <a:pt x="3977720" y="4154975"/>
                  <a:pt x="3937883" y="4113168"/>
                  <a:pt x="3820248" y="4115551"/>
                </a:cubicBezTo>
                <a:cubicBezTo>
                  <a:pt x="3702613" y="4117934"/>
                  <a:pt x="3728683" y="4106124"/>
                  <a:pt x="3654150" y="4115551"/>
                </a:cubicBezTo>
                <a:cubicBezTo>
                  <a:pt x="3579617" y="4124978"/>
                  <a:pt x="3210608" y="4082019"/>
                  <a:pt x="3060944" y="4115551"/>
                </a:cubicBezTo>
                <a:cubicBezTo>
                  <a:pt x="2911280" y="4149083"/>
                  <a:pt x="2398468" y="4063599"/>
                  <a:pt x="2182999" y="4115551"/>
                </a:cubicBezTo>
                <a:cubicBezTo>
                  <a:pt x="1967531" y="4167503"/>
                  <a:pt x="1769420" y="4044561"/>
                  <a:pt x="1589793" y="4115551"/>
                </a:cubicBezTo>
                <a:cubicBezTo>
                  <a:pt x="1410166" y="4186541"/>
                  <a:pt x="1359304" y="4084548"/>
                  <a:pt x="1138956" y="4115551"/>
                </a:cubicBezTo>
                <a:cubicBezTo>
                  <a:pt x="918608" y="4146554"/>
                  <a:pt x="267568" y="4077481"/>
                  <a:pt x="0" y="4115551"/>
                </a:cubicBezTo>
                <a:cubicBezTo>
                  <a:pt x="-52567" y="3823825"/>
                  <a:pt x="16549" y="3584299"/>
                  <a:pt x="0" y="3445304"/>
                </a:cubicBezTo>
                <a:cubicBezTo>
                  <a:pt x="-16549" y="3306309"/>
                  <a:pt x="25611" y="3159140"/>
                  <a:pt x="0" y="2980835"/>
                </a:cubicBezTo>
                <a:cubicBezTo>
                  <a:pt x="-25611" y="2802530"/>
                  <a:pt x="24030" y="2612475"/>
                  <a:pt x="0" y="2434054"/>
                </a:cubicBezTo>
                <a:cubicBezTo>
                  <a:pt x="-24030" y="2255633"/>
                  <a:pt x="43534" y="2071535"/>
                  <a:pt x="0" y="1928430"/>
                </a:cubicBezTo>
                <a:cubicBezTo>
                  <a:pt x="-43534" y="1785325"/>
                  <a:pt x="52684" y="1554774"/>
                  <a:pt x="0" y="1381649"/>
                </a:cubicBezTo>
                <a:cubicBezTo>
                  <a:pt x="-52684" y="1208524"/>
                  <a:pt x="54313" y="954731"/>
                  <a:pt x="0" y="711402"/>
                </a:cubicBezTo>
                <a:cubicBezTo>
                  <a:pt x="-54313" y="468073"/>
                  <a:pt x="12722" y="310970"/>
                  <a:pt x="0" y="0"/>
                </a:cubicBezTo>
                <a:close/>
              </a:path>
            </a:pathLst>
          </a:custGeom>
          <a:solidFill>
            <a:srgbClr val="FFC000"/>
          </a:solidFill>
          <a:ln w="317500" cmpd="dbl">
            <a:solidFill>
              <a:schemeClr val="bg1"/>
            </a:solidFill>
            <a:extLst>
              <a:ext uri="{C807C97D-BFC1-408E-A445-0C87EB9F89A2}">
                <ask:lineSketchStyleProps xmlns:ask="http://schemas.microsoft.com/office/drawing/2018/sketchyshapes" sd="172988297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B304423-3BE2-6F45-2523-0E2056F7B620}"/>
              </a:ext>
            </a:extLst>
          </p:cNvPr>
          <p:cNvSpPr/>
          <p:nvPr/>
        </p:nvSpPr>
        <p:spPr>
          <a:xfrm rot="217405">
            <a:off x="-429672" y="4395063"/>
            <a:ext cx="12981971" cy="3131646"/>
          </a:xfrm>
          <a:custGeom>
            <a:avLst/>
            <a:gdLst>
              <a:gd name="connsiteX0" fmla="*/ 0 w 12981971"/>
              <a:gd name="connsiteY0" fmla="*/ 0 h 3131646"/>
              <a:gd name="connsiteX1" fmla="*/ 200630 w 12981971"/>
              <a:gd name="connsiteY1" fmla="*/ 0 h 3131646"/>
              <a:gd name="connsiteX2" fmla="*/ 401261 w 12981971"/>
              <a:gd name="connsiteY2" fmla="*/ 0 h 3131646"/>
              <a:gd name="connsiteX3" fmla="*/ 1250990 w 12981971"/>
              <a:gd name="connsiteY3" fmla="*/ 0 h 3131646"/>
              <a:gd name="connsiteX4" fmla="*/ 1581440 w 12981971"/>
              <a:gd name="connsiteY4" fmla="*/ 0 h 3131646"/>
              <a:gd name="connsiteX5" fmla="*/ 1911890 w 12981971"/>
              <a:gd name="connsiteY5" fmla="*/ 0 h 3131646"/>
              <a:gd name="connsiteX6" fmla="*/ 2631800 w 12981971"/>
              <a:gd name="connsiteY6" fmla="*/ 0 h 3131646"/>
              <a:gd name="connsiteX7" fmla="*/ 3481529 w 12981971"/>
              <a:gd name="connsiteY7" fmla="*/ 0 h 3131646"/>
              <a:gd name="connsiteX8" fmla="*/ 3682159 w 12981971"/>
              <a:gd name="connsiteY8" fmla="*/ 0 h 3131646"/>
              <a:gd name="connsiteX9" fmla="*/ 4272249 w 12981971"/>
              <a:gd name="connsiteY9" fmla="*/ 0 h 3131646"/>
              <a:gd name="connsiteX10" fmla="*/ 5121978 w 12981971"/>
              <a:gd name="connsiteY10" fmla="*/ 0 h 3131646"/>
              <a:gd name="connsiteX11" fmla="*/ 5582248 w 12981971"/>
              <a:gd name="connsiteY11" fmla="*/ 0 h 3131646"/>
              <a:gd name="connsiteX12" fmla="*/ 5912698 w 12981971"/>
              <a:gd name="connsiteY12" fmla="*/ 0 h 3131646"/>
              <a:gd name="connsiteX13" fmla="*/ 6502787 w 12981971"/>
              <a:gd name="connsiteY13" fmla="*/ 0 h 3131646"/>
              <a:gd name="connsiteX14" fmla="*/ 7092877 w 12981971"/>
              <a:gd name="connsiteY14" fmla="*/ 0 h 3131646"/>
              <a:gd name="connsiteX15" fmla="*/ 7423327 w 12981971"/>
              <a:gd name="connsiteY15" fmla="*/ 0 h 3131646"/>
              <a:gd name="connsiteX16" fmla="*/ 7753777 w 12981971"/>
              <a:gd name="connsiteY16" fmla="*/ 0 h 3131646"/>
              <a:gd name="connsiteX17" fmla="*/ 7954408 w 12981971"/>
              <a:gd name="connsiteY17" fmla="*/ 0 h 3131646"/>
              <a:gd name="connsiteX18" fmla="*/ 8674317 w 12981971"/>
              <a:gd name="connsiteY18" fmla="*/ 0 h 3131646"/>
              <a:gd name="connsiteX19" fmla="*/ 9394226 w 12981971"/>
              <a:gd name="connsiteY19" fmla="*/ 0 h 3131646"/>
              <a:gd name="connsiteX20" fmla="*/ 9724676 w 12981971"/>
              <a:gd name="connsiteY20" fmla="*/ 0 h 3131646"/>
              <a:gd name="connsiteX21" fmla="*/ 10184946 w 12981971"/>
              <a:gd name="connsiteY21" fmla="*/ 0 h 3131646"/>
              <a:gd name="connsiteX22" fmla="*/ 10385577 w 12981971"/>
              <a:gd name="connsiteY22" fmla="*/ 0 h 3131646"/>
              <a:gd name="connsiteX23" fmla="*/ 10716027 w 12981971"/>
              <a:gd name="connsiteY23" fmla="*/ 0 h 3131646"/>
              <a:gd name="connsiteX24" fmla="*/ 11306117 w 12981971"/>
              <a:gd name="connsiteY24" fmla="*/ 0 h 3131646"/>
              <a:gd name="connsiteX25" fmla="*/ 11766386 w 12981971"/>
              <a:gd name="connsiteY25" fmla="*/ 0 h 3131646"/>
              <a:gd name="connsiteX26" fmla="*/ 12096837 w 12981971"/>
              <a:gd name="connsiteY26" fmla="*/ 0 h 3131646"/>
              <a:gd name="connsiteX27" fmla="*/ 12981971 w 12981971"/>
              <a:gd name="connsiteY27" fmla="*/ 0 h 3131646"/>
              <a:gd name="connsiteX28" fmla="*/ 12981971 w 12981971"/>
              <a:gd name="connsiteY28" fmla="*/ 459308 h 3131646"/>
              <a:gd name="connsiteX29" fmla="*/ 12981971 w 12981971"/>
              <a:gd name="connsiteY29" fmla="*/ 981249 h 3131646"/>
              <a:gd name="connsiteX30" fmla="*/ 12981971 w 12981971"/>
              <a:gd name="connsiteY30" fmla="*/ 1565823 h 3131646"/>
              <a:gd name="connsiteX31" fmla="*/ 12981971 w 12981971"/>
              <a:gd name="connsiteY31" fmla="*/ 2087764 h 3131646"/>
              <a:gd name="connsiteX32" fmla="*/ 12981971 w 12981971"/>
              <a:gd name="connsiteY32" fmla="*/ 2609705 h 3131646"/>
              <a:gd name="connsiteX33" fmla="*/ 12981971 w 12981971"/>
              <a:gd name="connsiteY33" fmla="*/ 3131646 h 3131646"/>
              <a:gd name="connsiteX34" fmla="*/ 12391881 w 12981971"/>
              <a:gd name="connsiteY34" fmla="*/ 3131646 h 3131646"/>
              <a:gd name="connsiteX35" fmla="*/ 11801792 w 12981971"/>
              <a:gd name="connsiteY35" fmla="*/ 3131646 h 3131646"/>
              <a:gd name="connsiteX36" fmla="*/ 11601161 w 12981971"/>
              <a:gd name="connsiteY36" fmla="*/ 3131646 h 3131646"/>
              <a:gd name="connsiteX37" fmla="*/ 11140891 w 12981971"/>
              <a:gd name="connsiteY37" fmla="*/ 3131646 h 3131646"/>
              <a:gd name="connsiteX38" fmla="*/ 10420982 w 12981971"/>
              <a:gd name="connsiteY38" fmla="*/ 3131646 h 3131646"/>
              <a:gd name="connsiteX39" fmla="*/ 9571253 w 12981971"/>
              <a:gd name="connsiteY39" fmla="*/ 3131646 h 3131646"/>
              <a:gd name="connsiteX40" fmla="*/ 8851344 w 12981971"/>
              <a:gd name="connsiteY40" fmla="*/ 3131646 h 3131646"/>
              <a:gd name="connsiteX41" fmla="*/ 8520894 w 12981971"/>
              <a:gd name="connsiteY41" fmla="*/ 3131646 h 3131646"/>
              <a:gd name="connsiteX42" fmla="*/ 8190444 w 12981971"/>
              <a:gd name="connsiteY42" fmla="*/ 3131646 h 3131646"/>
              <a:gd name="connsiteX43" fmla="*/ 7600354 w 12981971"/>
              <a:gd name="connsiteY43" fmla="*/ 3131646 h 3131646"/>
              <a:gd name="connsiteX44" fmla="*/ 7399723 w 12981971"/>
              <a:gd name="connsiteY44" fmla="*/ 3131646 h 3131646"/>
              <a:gd name="connsiteX45" fmla="*/ 6549994 w 12981971"/>
              <a:gd name="connsiteY45" fmla="*/ 3131646 h 3131646"/>
              <a:gd name="connsiteX46" fmla="*/ 5830085 w 12981971"/>
              <a:gd name="connsiteY46" fmla="*/ 3131646 h 3131646"/>
              <a:gd name="connsiteX47" fmla="*/ 5239996 w 12981971"/>
              <a:gd name="connsiteY47" fmla="*/ 3131646 h 3131646"/>
              <a:gd name="connsiteX48" fmla="*/ 4520086 w 12981971"/>
              <a:gd name="connsiteY48" fmla="*/ 3131646 h 3131646"/>
              <a:gd name="connsiteX49" fmla="*/ 3670357 w 12981971"/>
              <a:gd name="connsiteY49" fmla="*/ 3131646 h 3131646"/>
              <a:gd name="connsiteX50" fmla="*/ 3339907 w 12981971"/>
              <a:gd name="connsiteY50" fmla="*/ 3131646 h 3131646"/>
              <a:gd name="connsiteX51" fmla="*/ 2490178 w 12981971"/>
              <a:gd name="connsiteY51" fmla="*/ 3131646 h 3131646"/>
              <a:gd name="connsiteX52" fmla="*/ 1900088 w 12981971"/>
              <a:gd name="connsiteY52" fmla="*/ 3131646 h 3131646"/>
              <a:gd name="connsiteX53" fmla="*/ 1699458 w 12981971"/>
              <a:gd name="connsiteY53" fmla="*/ 3131646 h 3131646"/>
              <a:gd name="connsiteX54" fmla="*/ 1369008 w 12981971"/>
              <a:gd name="connsiteY54" fmla="*/ 3131646 h 3131646"/>
              <a:gd name="connsiteX55" fmla="*/ 1038558 w 12981971"/>
              <a:gd name="connsiteY55" fmla="*/ 3131646 h 3131646"/>
              <a:gd name="connsiteX56" fmla="*/ 0 w 12981971"/>
              <a:gd name="connsiteY56" fmla="*/ 3131646 h 3131646"/>
              <a:gd name="connsiteX57" fmla="*/ 0 w 12981971"/>
              <a:gd name="connsiteY57" fmla="*/ 2703654 h 3131646"/>
              <a:gd name="connsiteX58" fmla="*/ 0 w 12981971"/>
              <a:gd name="connsiteY58" fmla="*/ 2119080 h 3131646"/>
              <a:gd name="connsiteX59" fmla="*/ 0 w 12981971"/>
              <a:gd name="connsiteY59" fmla="*/ 1534507 h 3131646"/>
              <a:gd name="connsiteX60" fmla="*/ 0 w 12981971"/>
              <a:gd name="connsiteY60" fmla="*/ 1012566 h 3131646"/>
              <a:gd name="connsiteX61" fmla="*/ 0 w 12981971"/>
              <a:gd name="connsiteY61" fmla="*/ 584574 h 3131646"/>
              <a:gd name="connsiteX62" fmla="*/ 0 w 12981971"/>
              <a:gd name="connsiteY62"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981971" h="3131646" fill="none" extrusionOk="0">
                <a:moveTo>
                  <a:pt x="0" y="0"/>
                </a:moveTo>
                <a:cubicBezTo>
                  <a:pt x="62485" y="-23838"/>
                  <a:pt x="123388" y="2560"/>
                  <a:pt x="200630" y="0"/>
                </a:cubicBezTo>
                <a:cubicBezTo>
                  <a:pt x="277872" y="-2560"/>
                  <a:pt x="338976" y="21206"/>
                  <a:pt x="401261" y="0"/>
                </a:cubicBezTo>
                <a:cubicBezTo>
                  <a:pt x="463546" y="-21206"/>
                  <a:pt x="869312" y="69581"/>
                  <a:pt x="1250990" y="0"/>
                </a:cubicBezTo>
                <a:cubicBezTo>
                  <a:pt x="1632668" y="-69581"/>
                  <a:pt x="1477285" y="38949"/>
                  <a:pt x="1581440" y="0"/>
                </a:cubicBezTo>
                <a:cubicBezTo>
                  <a:pt x="1685595" y="-38949"/>
                  <a:pt x="1821084" y="29318"/>
                  <a:pt x="1911890" y="0"/>
                </a:cubicBezTo>
                <a:cubicBezTo>
                  <a:pt x="2002696" y="-29318"/>
                  <a:pt x="2286122" y="82011"/>
                  <a:pt x="2631800" y="0"/>
                </a:cubicBezTo>
                <a:cubicBezTo>
                  <a:pt x="2977478" y="-82011"/>
                  <a:pt x="3224822" y="20760"/>
                  <a:pt x="3481529" y="0"/>
                </a:cubicBezTo>
                <a:cubicBezTo>
                  <a:pt x="3738236" y="-20760"/>
                  <a:pt x="3632573" y="9729"/>
                  <a:pt x="3682159" y="0"/>
                </a:cubicBezTo>
                <a:cubicBezTo>
                  <a:pt x="3731745" y="-9729"/>
                  <a:pt x="3996643" y="65239"/>
                  <a:pt x="4272249" y="0"/>
                </a:cubicBezTo>
                <a:cubicBezTo>
                  <a:pt x="4547855" y="-65239"/>
                  <a:pt x="4790168" y="52553"/>
                  <a:pt x="5121978" y="0"/>
                </a:cubicBezTo>
                <a:cubicBezTo>
                  <a:pt x="5453788" y="-52553"/>
                  <a:pt x="5456434" y="37542"/>
                  <a:pt x="5582248" y="0"/>
                </a:cubicBezTo>
                <a:cubicBezTo>
                  <a:pt x="5708062" y="-37542"/>
                  <a:pt x="5830997" y="8470"/>
                  <a:pt x="5912698" y="0"/>
                </a:cubicBezTo>
                <a:cubicBezTo>
                  <a:pt x="5994399" y="-8470"/>
                  <a:pt x="6301524" y="62090"/>
                  <a:pt x="6502787" y="0"/>
                </a:cubicBezTo>
                <a:cubicBezTo>
                  <a:pt x="6704050" y="-62090"/>
                  <a:pt x="6824470" y="25948"/>
                  <a:pt x="7092877" y="0"/>
                </a:cubicBezTo>
                <a:cubicBezTo>
                  <a:pt x="7361284" y="-25948"/>
                  <a:pt x="7277362" y="24255"/>
                  <a:pt x="7423327" y="0"/>
                </a:cubicBezTo>
                <a:cubicBezTo>
                  <a:pt x="7569292" y="-24255"/>
                  <a:pt x="7660731" y="27731"/>
                  <a:pt x="7753777" y="0"/>
                </a:cubicBezTo>
                <a:cubicBezTo>
                  <a:pt x="7846823" y="-27731"/>
                  <a:pt x="7868051" y="22769"/>
                  <a:pt x="7954408" y="0"/>
                </a:cubicBezTo>
                <a:cubicBezTo>
                  <a:pt x="8040765" y="-22769"/>
                  <a:pt x="8459908" y="28696"/>
                  <a:pt x="8674317" y="0"/>
                </a:cubicBezTo>
                <a:cubicBezTo>
                  <a:pt x="8888726" y="-28696"/>
                  <a:pt x="9249571" y="31084"/>
                  <a:pt x="9394226" y="0"/>
                </a:cubicBezTo>
                <a:cubicBezTo>
                  <a:pt x="9538881" y="-31084"/>
                  <a:pt x="9650982" y="34565"/>
                  <a:pt x="9724676" y="0"/>
                </a:cubicBezTo>
                <a:cubicBezTo>
                  <a:pt x="9798370" y="-34565"/>
                  <a:pt x="10023677" y="19293"/>
                  <a:pt x="10184946" y="0"/>
                </a:cubicBezTo>
                <a:cubicBezTo>
                  <a:pt x="10346215" y="-19293"/>
                  <a:pt x="10328827" y="14732"/>
                  <a:pt x="10385577" y="0"/>
                </a:cubicBezTo>
                <a:cubicBezTo>
                  <a:pt x="10442327" y="-14732"/>
                  <a:pt x="10580647" y="5438"/>
                  <a:pt x="10716027" y="0"/>
                </a:cubicBezTo>
                <a:cubicBezTo>
                  <a:pt x="10851407" y="-5438"/>
                  <a:pt x="11138734" y="56329"/>
                  <a:pt x="11306117" y="0"/>
                </a:cubicBezTo>
                <a:cubicBezTo>
                  <a:pt x="11473500" y="-56329"/>
                  <a:pt x="11661898" y="34566"/>
                  <a:pt x="11766386" y="0"/>
                </a:cubicBezTo>
                <a:cubicBezTo>
                  <a:pt x="11870874" y="-34566"/>
                  <a:pt x="12000476" y="23321"/>
                  <a:pt x="12096837" y="0"/>
                </a:cubicBezTo>
                <a:cubicBezTo>
                  <a:pt x="12193198" y="-23321"/>
                  <a:pt x="12695252" y="35746"/>
                  <a:pt x="12981971" y="0"/>
                </a:cubicBezTo>
                <a:cubicBezTo>
                  <a:pt x="13015490" y="165706"/>
                  <a:pt x="12954131" y="272651"/>
                  <a:pt x="12981971" y="459308"/>
                </a:cubicBezTo>
                <a:cubicBezTo>
                  <a:pt x="13009811" y="645965"/>
                  <a:pt x="12961329" y="823984"/>
                  <a:pt x="12981971" y="981249"/>
                </a:cubicBezTo>
                <a:cubicBezTo>
                  <a:pt x="13002613" y="1138514"/>
                  <a:pt x="12972862" y="1406426"/>
                  <a:pt x="12981971" y="1565823"/>
                </a:cubicBezTo>
                <a:cubicBezTo>
                  <a:pt x="12991080" y="1725220"/>
                  <a:pt x="12937601" y="1884406"/>
                  <a:pt x="12981971" y="2087764"/>
                </a:cubicBezTo>
                <a:cubicBezTo>
                  <a:pt x="13026341" y="2291122"/>
                  <a:pt x="12967507" y="2394964"/>
                  <a:pt x="12981971" y="2609705"/>
                </a:cubicBezTo>
                <a:cubicBezTo>
                  <a:pt x="12996435" y="2824446"/>
                  <a:pt x="12960154" y="2960146"/>
                  <a:pt x="12981971" y="3131646"/>
                </a:cubicBezTo>
                <a:cubicBezTo>
                  <a:pt x="12792689" y="3138742"/>
                  <a:pt x="12685226" y="3112840"/>
                  <a:pt x="12391881" y="3131646"/>
                </a:cubicBezTo>
                <a:cubicBezTo>
                  <a:pt x="12098536" y="3150452"/>
                  <a:pt x="12060902" y="3081152"/>
                  <a:pt x="11801792" y="3131646"/>
                </a:cubicBezTo>
                <a:cubicBezTo>
                  <a:pt x="11542682" y="3182140"/>
                  <a:pt x="11671557" y="3112749"/>
                  <a:pt x="11601161" y="3131646"/>
                </a:cubicBezTo>
                <a:cubicBezTo>
                  <a:pt x="11530765" y="3150543"/>
                  <a:pt x="11341368" y="3123819"/>
                  <a:pt x="11140891" y="3131646"/>
                </a:cubicBezTo>
                <a:cubicBezTo>
                  <a:pt x="10940414" y="3139473"/>
                  <a:pt x="10576055" y="3090923"/>
                  <a:pt x="10420982" y="3131646"/>
                </a:cubicBezTo>
                <a:cubicBezTo>
                  <a:pt x="10265909" y="3172369"/>
                  <a:pt x="9977150" y="3056561"/>
                  <a:pt x="9571253" y="3131646"/>
                </a:cubicBezTo>
                <a:cubicBezTo>
                  <a:pt x="9165356" y="3206731"/>
                  <a:pt x="9189834" y="3071891"/>
                  <a:pt x="8851344" y="3131646"/>
                </a:cubicBezTo>
                <a:cubicBezTo>
                  <a:pt x="8512854" y="3191401"/>
                  <a:pt x="8603287" y="3117185"/>
                  <a:pt x="8520894" y="3131646"/>
                </a:cubicBezTo>
                <a:cubicBezTo>
                  <a:pt x="8438501" y="3146107"/>
                  <a:pt x="8282069" y="3121717"/>
                  <a:pt x="8190444" y="3131646"/>
                </a:cubicBezTo>
                <a:cubicBezTo>
                  <a:pt x="8098819" y="3141575"/>
                  <a:pt x="7743871" y="3094872"/>
                  <a:pt x="7600354" y="3131646"/>
                </a:cubicBezTo>
                <a:cubicBezTo>
                  <a:pt x="7456837" y="3168420"/>
                  <a:pt x="7498644" y="3125070"/>
                  <a:pt x="7399723" y="3131646"/>
                </a:cubicBezTo>
                <a:cubicBezTo>
                  <a:pt x="7300802" y="3138222"/>
                  <a:pt x="6930037" y="3062492"/>
                  <a:pt x="6549994" y="3131646"/>
                </a:cubicBezTo>
                <a:cubicBezTo>
                  <a:pt x="6169951" y="3200800"/>
                  <a:pt x="6115722" y="3094743"/>
                  <a:pt x="5830085" y="3131646"/>
                </a:cubicBezTo>
                <a:cubicBezTo>
                  <a:pt x="5544448" y="3168549"/>
                  <a:pt x="5522173" y="3114162"/>
                  <a:pt x="5239996" y="3131646"/>
                </a:cubicBezTo>
                <a:cubicBezTo>
                  <a:pt x="4957819" y="3149130"/>
                  <a:pt x="4878575" y="3072646"/>
                  <a:pt x="4520086" y="3131646"/>
                </a:cubicBezTo>
                <a:cubicBezTo>
                  <a:pt x="4161597" y="3190646"/>
                  <a:pt x="3865132" y="3054966"/>
                  <a:pt x="3670357" y="3131646"/>
                </a:cubicBezTo>
                <a:cubicBezTo>
                  <a:pt x="3475582" y="3208326"/>
                  <a:pt x="3497012" y="3128174"/>
                  <a:pt x="3339907" y="3131646"/>
                </a:cubicBezTo>
                <a:cubicBezTo>
                  <a:pt x="3182802" y="3135118"/>
                  <a:pt x="2863907" y="3041261"/>
                  <a:pt x="2490178" y="3131646"/>
                </a:cubicBezTo>
                <a:cubicBezTo>
                  <a:pt x="2116449" y="3222031"/>
                  <a:pt x="2148153" y="3097885"/>
                  <a:pt x="1900088" y="3131646"/>
                </a:cubicBezTo>
                <a:cubicBezTo>
                  <a:pt x="1652023" y="3165407"/>
                  <a:pt x="1760651" y="3113040"/>
                  <a:pt x="1699458" y="3131646"/>
                </a:cubicBezTo>
                <a:cubicBezTo>
                  <a:pt x="1638265" y="3150252"/>
                  <a:pt x="1466480" y="3129952"/>
                  <a:pt x="1369008" y="3131646"/>
                </a:cubicBezTo>
                <a:cubicBezTo>
                  <a:pt x="1271536" y="3133340"/>
                  <a:pt x="1157885" y="3097824"/>
                  <a:pt x="1038558" y="3131646"/>
                </a:cubicBezTo>
                <a:cubicBezTo>
                  <a:pt x="919231" y="3165468"/>
                  <a:pt x="300679" y="3106841"/>
                  <a:pt x="0" y="3131646"/>
                </a:cubicBezTo>
                <a:cubicBezTo>
                  <a:pt x="-50823" y="3032315"/>
                  <a:pt x="20393" y="2913505"/>
                  <a:pt x="0" y="2703654"/>
                </a:cubicBezTo>
                <a:cubicBezTo>
                  <a:pt x="-20393" y="2493803"/>
                  <a:pt x="22070" y="2373917"/>
                  <a:pt x="0" y="2119080"/>
                </a:cubicBezTo>
                <a:cubicBezTo>
                  <a:pt x="-22070" y="1864243"/>
                  <a:pt x="28403" y="1748402"/>
                  <a:pt x="0" y="1534507"/>
                </a:cubicBezTo>
                <a:cubicBezTo>
                  <a:pt x="-28403" y="1320612"/>
                  <a:pt x="41401" y="1235044"/>
                  <a:pt x="0" y="1012566"/>
                </a:cubicBezTo>
                <a:cubicBezTo>
                  <a:pt x="-41401" y="790088"/>
                  <a:pt x="18570" y="789327"/>
                  <a:pt x="0" y="584574"/>
                </a:cubicBezTo>
                <a:cubicBezTo>
                  <a:pt x="-18570" y="379821"/>
                  <a:pt x="24017" y="176286"/>
                  <a:pt x="0" y="0"/>
                </a:cubicBezTo>
                <a:close/>
              </a:path>
              <a:path w="12981971" h="3131646" stroke="0" extrusionOk="0">
                <a:moveTo>
                  <a:pt x="0" y="0"/>
                </a:moveTo>
                <a:cubicBezTo>
                  <a:pt x="285272" y="-49266"/>
                  <a:pt x="511864" y="18541"/>
                  <a:pt x="719909" y="0"/>
                </a:cubicBezTo>
                <a:cubicBezTo>
                  <a:pt x="927954" y="-18541"/>
                  <a:pt x="978259" y="15471"/>
                  <a:pt x="1180179" y="0"/>
                </a:cubicBezTo>
                <a:cubicBezTo>
                  <a:pt x="1382099" y="-15471"/>
                  <a:pt x="1281044" y="10388"/>
                  <a:pt x="1380810" y="0"/>
                </a:cubicBezTo>
                <a:cubicBezTo>
                  <a:pt x="1480576" y="-10388"/>
                  <a:pt x="1712431" y="19948"/>
                  <a:pt x="1970899" y="0"/>
                </a:cubicBezTo>
                <a:cubicBezTo>
                  <a:pt x="2229367" y="-19948"/>
                  <a:pt x="2166486" y="12201"/>
                  <a:pt x="2301349" y="0"/>
                </a:cubicBezTo>
                <a:cubicBezTo>
                  <a:pt x="2436212" y="-12201"/>
                  <a:pt x="2692113" y="28189"/>
                  <a:pt x="3021259" y="0"/>
                </a:cubicBezTo>
                <a:cubicBezTo>
                  <a:pt x="3350405" y="-28189"/>
                  <a:pt x="3378902" y="7628"/>
                  <a:pt x="3611348" y="0"/>
                </a:cubicBezTo>
                <a:cubicBezTo>
                  <a:pt x="3843794" y="-7628"/>
                  <a:pt x="3719751" y="1037"/>
                  <a:pt x="3811979" y="0"/>
                </a:cubicBezTo>
                <a:cubicBezTo>
                  <a:pt x="3904207" y="-1037"/>
                  <a:pt x="4099266" y="28654"/>
                  <a:pt x="4272249" y="0"/>
                </a:cubicBezTo>
                <a:cubicBezTo>
                  <a:pt x="4445232" y="-28654"/>
                  <a:pt x="4797134" y="61983"/>
                  <a:pt x="5121978" y="0"/>
                </a:cubicBezTo>
                <a:cubicBezTo>
                  <a:pt x="5446822" y="-61983"/>
                  <a:pt x="5264217" y="22180"/>
                  <a:pt x="5322608" y="0"/>
                </a:cubicBezTo>
                <a:cubicBezTo>
                  <a:pt x="5380999" y="-22180"/>
                  <a:pt x="5858100" y="80574"/>
                  <a:pt x="6042517" y="0"/>
                </a:cubicBezTo>
                <a:cubicBezTo>
                  <a:pt x="6226934" y="-80574"/>
                  <a:pt x="6469459" y="16166"/>
                  <a:pt x="6632607" y="0"/>
                </a:cubicBezTo>
                <a:cubicBezTo>
                  <a:pt x="6795755" y="-16166"/>
                  <a:pt x="6989048" y="18714"/>
                  <a:pt x="7092877" y="0"/>
                </a:cubicBezTo>
                <a:cubicBezTo>
                  <a:pt x="7196706" y="-18714"/>
                  <a:pt x="7493999" y="45875"/>
                  <a:pt x="7812786" y="0"/>
                </a:cubicBezTo>
                <a:cubicBezTo>
                  <a:pt x="8131573" y="-45875"/>
                  <a:pt x="8286337" y="76752"/>
                  <a:pt x="8532695" y="0"/>
                </a:cubicBezTo>
                <a:cubicBezTo>
                  <a:pt x="8779053" y="-76752"/>
                  <a:pt x="9113183" y="39277"/>
                  <a:pt x="9382424" y="0"/>
                </a:cubicBezTo>
                <a:cubicBezTo>
                  <a:pt x="9651665" y="-39277"/>
                  <a:pt x="10041011" y="91845"/>
                  <a:pt x="10232154" y="0"/>
                </a:cubicBezTo>
                <a:cubicBezTo>
                  <a:pt x="10423297" y="-91845"/>
                  <a:pt x="10623971" y="21316"/>
                  <a:pt x="10822243" y="0"/>
                </a:cubicBezTo>
                <a:cubicBezTo>
                  <a:pt x="11020515" y="-21316"/>
                  <a:pt x="10967348" y="22058"/>
                  <a:pt x="11022874" y="0"/>
                </a:cubicBezTo>
                <a:cubicBezTo>
                  <a:pt x="11078400" y="-22058"/>
                  <a:pt x="11278612" y="21745"/>
                  <a:pt x="11353324" y="0"/>
                </a:cubicBezTo>
                <a:cubicBezTo>
                  <a:pt x="11428036" y="-21745"/>
                  <a:pt x="11472745" y="16301"/>
                  <a:pt x="11553954" y="0"/>
                </a:cubicBezTo>
                <a:cubicBezTo>
                  <a:pt x="11635163" y="-16301"/>
                  <a:pt x="11662145" y="11517"/>
                  <a:pt x="11754585" y="0"/>
                </a:cubicBezTo>
                <a:cubicBezTo>
                  <a:pt x="11847025" y="-11517"/>
                  <a:pt x="11958087" y="7669"/>
                  <a:pt x="12085035" y="0"/>
                </a:cubicBezTo>
                <a:cubicBezTo>
                  <a:pt x="12211983" y="-7669"/>
                  <a:pt x="12740332" y="103706"/>
                  <a:pt x="12981971" y="0"/>
                </a:cubicBezTo>
                <a:cubicBezTo>
                  <a:pt x="13001981" y="258963"/>
                  <a:pt x="12940867" y="409122"/>
                  <a:pt x="12981971" y="584574"/>
                </a:cubicBezTo>
                <a:cubicBezTo>
                  <a:pt x="13023075" y="760026"/>
                  <a:pt x="12931408" y="882807"/>
                  <a:pt x="12981971" y="1075198"/>
                </a:cubicBezTo>
                <a:cubicBezTo>
                  <a:pt x="13032534" y="1267589"/>
                  <a:pt x="12930360" y="1388470"/>
                  <a:pt x="12981971" y="1597139"/>
                </a:cubicBezTo>
                <a:cubicBezTo>
                  <a:pt x="13033582" y="1805808"/>
                  <a:pt x="12947578" y="1990082"/>
                  <a:pt x="12981971" y="2181713"/>
                </a:cubicBezTo>
                <a:cubicBezTo>
                  <a:pt x="13016364" y="2373344"/>
                  <a:pt x="12937530" y="2473660"/>
                  <a:pt x="12981971" y="2672338"/>
                </a:cubicBezTo>
                <a:cubicBezTo>
                  <a:pt x="13026412" y="2871017"/>
                  <a:pt x="12979391" y="2952389"/>
                  <a:pt x="12981971" y="3131646"/>
                </a:cubicBezTo>
                <a:cubicBezTo>
                  <a:pt x="12633573" y="3205424"/>
                  <a:pt x="12434524" y="3053164"/>
                  <a:pt x="12132242" y="3131646"/>
                </a:cubicBezTo>
                <a:cubicBezTo>
                  <a:pt x="11829960" y="3210128"/>
                  <a:pt x="11938708" y="3102938"/>
                  <a:pt x="11801792" y="3131646"/>
                </a:cubicBezTo>
                <a:cubicBezTo>
                  <a:pt x="11664876" y="3160354"/>
                  <a:pt x="11655279" y="3122513"/>
                  <a:pt x="11601161" y="3131646"/>
                </a:cubicBezTo>
                <a:cubicBezTo>
                  <a:pt x="11547043" y="3140779"/>
                  <a:pt x="11303567" y="3090130"/>
                  <a:pt x="11140891" y="3131646"/>
                </a:cubicBezTo>
                <a:cubicBezTo>
                  <a:pt x="10978215" y="3173162"/>
                  <a:pt x="11013271" y="3130797"/>
                  <a:pt x="10940261" y="3131646"/>
                </a:cubicBezTo>
                <a:cubicBezTo>
                  <a:pt x="10867251" y="3132495"/>
                  <a:pt x="10510241" y="3127602"/>
                  <a:pt x="10350171" y="3131646"/>
                </a:cubicBezTo>
                <a:cubicBezTo>
                  <a:pt x="10190101" y="3135690"/>
                  <a:pt x="10140375" y="3122269"/>
                  <a:pt x="10019721" y="3131646"/>
                </a:cubicBezTo>
                <a:cubicBezTo>
                  <a:pt x="9899067" y="3141023"/>
                  <a:pt x="9869351" y="3128753"/>
                  <a:pt x="9819091" y="3131646"/>
                </a:cubicBezTo>
                <a:cubicBezTo>
                  <a:pt x="9768831" y="3134539"/>
                  <a:pt x="9463986" y="3084417"/>
                  <a:pt x="9358821" y="3131646"/>
                </a:cubicBezTo>
                <a:cubicBezTo>
                  <a:pt x="9253656" y="3178875"/>
                  <a:pt x="9105320" y="3107573"/>
                  <a:pt x="9028371" y="3131646"/>
                </a:cubicBezTo>
                <a:cubicBezTo>
                  <a:pt x="8951422" y="3155719"/>
                  <a:pt x="8908298" y="3128603"/>
                  <a:pt x="8827740" y="3131646"/>
                </a:cubicBezTo>
                <a:cubicBezTo>
                  <a:pt x="8747182" y="3134689"/>
                  <a:pt x="8630353" y="3092490"/>
                  <a:pt x="8497290" y="3131646"/>
                </a:cubicBezTo>
                <a:cubicBezTo>
                  <a:pt x="8364227" y="3170802"/>
                  <a:pt x="7833982" y="3049425"/>
                  <a:pt x="7647561" y="3131646"/>
                </a:cubicBezTo>
                <a:cubicBezTo>
                  <a:pt x="7461140" y="3213867"/>
                  <a:pt x="7297328" y="3071540"/>
                  <a:pt x="7057472" y="3131646"/>
                </a:cubicBezTo>
                <a:cubicBezTo>
                  <a:pt x="6817616" y="3191752"/>
                  <a:pt x="6843175" y="3108500"/>
                  <a:pt x="6727021" y="3131646"/>
                </a:cubicBezTo>
                <a:cubicBezTo>
                  <a:pt x="6610867" y="3154792"/>
                  <a:pt x="6355720" y="3087585"/>
                  <a:pt x="6007112" y="3131646"/>
                </a:cubicBezTo>
                <a:cubicBezTo>
                  <a:pt x="5658504" y="3175707"/>
                  <a:pt x="5681422" y="3103994"/>
                  <a:pt x="5546842" y="3131646"/>
                </a:cubicBezTo>
                <a:cubicBezTo>
                  <a:pt x="5412262" y="3159298"/>
                  <a:pt x="5334170" y="3131602"/>
                  <a:pt x="5216392" y="3131646"/>
                </a:cubicBezTo>
                <a:cubicBezTo>
                  <a:pt x="5098614" y="3131690"/>
                  <a:pt x="4742967" y="3107567"/>
                  <a:pt x="4496483" y="3131646"/>
                </a:cubicBezTo>
                <a:cubicBezTo>
                  <a:pt x="4249999" y="3155725"/>
                  <a:pt x="4270596" y="3121491"/>
                  <a:pt x="4166033" y="3131646"/>
                </a:cubicBezTo>
                <a:cubicBezTo>
                  <a:pt x="4061470" y="3141801"/>
                  <a:pt x="3942272" y="3097061"/>
                  <a:pt x="3835582" y="3131646"/>
                </a:cubicBezTo>
                <a:cubicBezTo>
                  <a:pt x="3728892" y="3166231"/>
                  <a:pt x="3709638" y="3127928"/>
                  <a:pt x="3634952" y="3131646"/>
                </a:cubicBezTo>
                <a:cubicBezTo>
                  <a:pt x="3560266" y="3135364"/>
                  <a:pt x="3324040" y="3108171"/>
                  <a:pt x="3174682" y="3131646"/>
                </a:cubicBezTo>
                <a:cubicBezTo>
                  <a:pt x="3025324" y="3155121"/>
                  <a:pt x="3019750" y="3108436"/>
                  <a:pt x="2974052" y="3131646"/>
                </a:cubicBezTo>
                <a:cubicBezTo>
                  <a:pt x="2928354" y="3154856"/>
                  <a:pt x="2859747" y="3117184"/>
                  <a:pt x="2773421" y="3131646"/>
                </a:cubicBezTo>
                <a:cubicBezTo>
                  <a:pt x="2687095" y="3146108"/>
                  <a:pt x="2551446" y="3101936"/>
                  <a:pt x="2442971" y="3131646"/>
                </a:cubicBezTo>
                <a:cubicBezTo>
                  <a:pt x="2334496" y="3161356"/>
                  <a:pt x="1934539" y="3075975"/>
                  <a:pt x="1723062" y="3131646"/>
                </a:cubicBezTo>
                <a:cubicBezTo>
                  <a:pt x="1511585" y="3187317"/>
                  <a:pt x="1514025" y="3114594"/>
                  <a:pt x="1392611" y="3131646"/>
                </a:cubicBezTo>
                <a:cubicBezTo>
                  <a:pt x="1271197" y="3148698"/>
                  <a:pt x="1157683" y="3108946"/>
                  <a:pt x="1062161" y="3131646"/>
                </a:cubicBezTo>
                <a:cubicBezTo>
                  <a:pt x="966639" y="3154346"/>
                  <a:pt x="738644" y="3113222"/>
                  <a:pt x="601891" y="3131646"/>
                </a:cubicBezTo>
                <a:cubicBezTo>
                  <a:pt x="465138" y="3150070"/>
                  <a:pt x="165164" y="3128201"/>
                  <a:pt x="0" y="3131646"/>
                </a:cubicBezTo>
                <a:cubicBezTo>
                  <a:pt x="-39751" y="2938781"/>
                  <a:pt x="23495" y="2758353"/>
                  <a:pt x="0" y="2547072"/>
                </a:cubicBezTo>
                <a:cubicBezTo>
                  <a:pt x="-23495" y="2335791"/>
                  <a:pt x="51616" y="2130613"/>
                  <a:pt x="0" y="1962498"/>
                </a:cubicBezTo>
                <a:cubicBezTo>
                  <a:pt x="-51616" y="1794383"/>
                  <a:pt x="18930" y="1745188"/>
                  <a:pt x="0" y="1534507"/>
                </a:cubicBezTo>
                <a:cubicBezTo>
                  <a:pt x="-18930" y="1323826"/>
                  <a:pt x="34998" y="1188764"/>
                  <a:pt x="0" y="1075198"/>
                </a:cubicBezTo>
                <a:cubicBezTo>
                  <a:pt x="-34998" y="961632"/>
                  <a:pt x="37767" y="726810"/>
                  <a:pt x="0" y="584574"/>
                </a:cubicBezTo>
                <a:cubicBezTo>
                  <a:pt x="-37767" y="442338"/>
                  <a:pt x="28787" y="11906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5BDF5EF-F88F-870C-43AA-A27EA5DCBE4A}"/>
              </a:ext>
            </a:extLst>
          </p:cNvPr>
          <p:cNvSpPr/>
          <p:nvPr/>
        </p:nvSpPr>
        <p:spPr>
          <a:xfrm rot="21072349">
            <a:off x="-1259505" y="3553659"/>
            <a:ext cx="15041456" cy="1258777"/>
          </a:xfrm>
          <a:custGeom>
            <a:avLst/>
            <a:gdLst>
              <a:gd name="connsiteX0" fmla="*/ 0 w 15041456"/>
              <a:gd name="connsiteY0" fmla="*/ 0 h 1258777"/>
              <a:gd name="connsiteX1" fmla="*/ 984532 w 15041456"/>
              <a:gd name="connsiteY1" fmla="*/ 0 h 1258777"/>
              <a:gd name="connsiteX2" fmla="*/ 1216991 w 15041456"/>
              <a:gd name="connsiteY2" fmla="*/ 0 h 1258777"/>
              <a:gd name="connsiteX3" fmla="*/ 1750279 w 15041456"/>
              <a:gd name="connsiteY3" fmla="*/ 0 h 1258777"/>
              <a:gd name="connsiteX4" fmla="*/ 2433981 w 15041456"/>
              <a:gd name="connsiteY4" fmla="*/ 0 h 1258777"/>
              <a:gd name="connsiteX5" fmla="*/ 2816854 w 15041456"/>
              <a:gd name="connsiteY5" fmla="*/ 0 h 1258777"/>
              <a:gd name="connsiteX6" fmla="*/ 3049313 w 15041456"/>
              <a:gd name="connsiteY6" fmla="*/ 0 h 1258777"/>
              <a:gd name="connsiteX7" fmla="*/ 3281772 w 15041456"/>
              <a:gd name="connsiteY7" fmla="*/ 0 h 1258777"/>
              <a:gd name="connsiteX8" fmla="*/ 3815060 w 15041456"/>
              <a:gd name="connsiteY8" fmla="*/ 0 h 1258777"/>
              <a:gd name="connsiteX9" fmla="*/ 4047519 w 15041456"/>
              <a:gd name="connsiteY9" fmla="*/ 0 h 1258777"/>
              <a:gd name="connsiteX10" fmla="*/ 4881636 w 15041456"/>
              <a:gd name="connsiteY10" fmla="*/ 0 h 1258777"/>
              <a:gd name="connsiteX11" fmla="*/ 5866168 w 15041456"/>
              <a:gd name="connsiteY11" fmla="*/ 0 h 1258777"/>
              <a:gd name="connsiteX12" fmla="*/ 6850700 w 15041456"/>
              <a:gd name="connsiteY12" fmla="*/ 0 h 1258777"/>
              <a:gd name="connsiteX13" fmla="*/ 7684817 w 15041456"/>
              <a:gd name="connsiteY13" fmla="*/ 0 h 1258777"/>
              <a:gd name="connsiteX14" fmla="*/ 8669348 w 15041456"/>
              <a:gd name="connsiteY14" fmla="*/ 0 h 1258777"/>
              <a:gd name="connsiteX15" fmla="*/ 9503465 w 15041456"/>
              <a:gd name="connsiteY15" fmla="*/ 0 h 1258777"/>
              <a:gd name="connsiteX16" fmla="*/ 10036753 w 15041456"/>
              <a:gd name="connsiteY16" fmla="*/ 0 h 1258777"/>
              <a:gd name="connsiteX17" fmla="*/ 10870870 w 15041456"/>
              <a:gd name="connsiteY17" fmla="*/ 0 h 1258777"/>
              <a:gd name="connsiteX18" fmla="*/ 11704988 w 15041456"/>
              <a:gd name="connsiteY18" fmla="*/ 0 h 1258777"/>
              <a:gd name="connsiteX19" fmla="*/ 12689519 w 15041456"/>
              <a:gd name="connsiteY19" fmla="*/ 0 h 1258777"/>
              <a:gd name="connsiteX20" fmla="*/ 13072393 w 15041456"/>
              <a:gd name="connsiteY20" fmla="*/ 0 h 1258777"/>
              <a:gd name="connsiteX21" fmla="*/ 13906510 w 15041456"/>
              <a:gd name="connsiteY21" fmla="*/ 0 h 1258777"/>
              <a:gd name="connsiteX22" fmla="*/ 14439798 w 15041456"/>
              <a:gd name="connsiteY22" fmla="*/ 0 h 1258777"/>
              <a:gd name="connsiteX23" fmla="*/ 15041456 w 15041456"/>
              <a:gd name="connsiteY23" fmla="*/ 0 h 1258777"/>
              <a:gd name="connsiteX24" fmla="*/ 15041456 w 15041456"/>
              <a:gd name="connsiteY24" fmla="*/ 629389 h 1258777"/>
              <a:gd name="connsiteX25" fmla="*/ 15041456 w 15041456"/>
              <a:gd name="connsiteY25" fmla="*/ 1258777 h 1258777"/>
              <a:gd name="connsiteX26" fmla="*/ 14508168 w 15041456"/>
              <a:gd name="connsiteY26" fmla="*/ 1258777 h 1258777"/>
              <a:gd name="connsiteX27" fmla="*/ 13674051 w 15041456"/>
              <a:gd name="connsiteY27" fmla="*/ 1258777 h 1258777"/>
              <a:gd name="connsiteX28" fmla="*/ 13441592 w 15041456"/>
              <a:gd name="connsiteY28" fmla="*/ 1258777 h 1258777"/>
              <a:gd name="connsiteX29" fmla="*/ 12908304 w 15041456"/>
              <a:gd name="connsiteY29" fmla="*/ 1258777 h 1258777"/>
              <a:gd name="connsiteX30" fmla="*/ 12525431 w 15041456"/>
              <a:gd name="connsiteY30" fmla="*/ 1258777 h 1258777"/>
              <a:gd name="connsiteX31" fmla="*/ 11992143 w 15041456"/>
              <a:gd name="connsiteY31" fmla="*/ 1258777 h 1258777"/>
              <a:gd name="connsiteX32" fmla="*/ 11158026 w 15041456"/>
              <a:gd name="connsiteY32" fmla="*/ 1258777 h 1258777"/>
              <a:gd name="connsiteX33" fmla="*/ 10323908 w 15041456"/>
              <a:gd name="connsiteY33" fmla="*/ 1258777 h 1258777"/>
              <a:gd name="connsiteX34" fmla="*/ 9339377 w 15041456"/>
              <a:gd name="connsiteY34" fmla="*/ 1258777 h 1258777"/>
              <a:gd name="connsiteX35" fmla="*/ 8354845 w 15041456"/>
              <a:gd name="connsiteY35" fmla="*/ 1258777 h 1258777"/>
              <a:gd name="connsiteX36" fmla="*/ 7520728 w 15041456"/>
              <a:gd name="connsiteY36" fmla="*/ 1258777 h 1258777"/>
              <a:gd name="connsiteX37" fmla="*/ 6686611 w 15041456"/>
              <a:gd name="connsiteY37" fmla="*/ 1258777 h 1258777"/>
              <a:gd name="connsiteX38" fmla="*/ 6303737 w 15041456"/>
              <a:gd name="connsiteY38" fmla="*/ 1258777 h 1258777"/>
              <a:gd name="connsiteX39" fmla="*/ 6071279 w 15041456"/>
              <a:gd name="connsiteY39" fmla="*/ 1258777 h 1258777"/>
              <a:gd name="connsiteX40" fmla="*/ 5537991 w 15041456"/>
              <a:gd name="connsiteY40" fmla="*/ 1258777 h 1258777"/>
              <a:gd name="connsiteX41" fmla="*/ 4854288 w 15041456"/>
              <a:gd name="connsiteY41" fmla="*/ 1258777 h 1258777"/>
              <a:gd name="connsiteX42" fmla="*/ 4321000 w 15041456"/>
              <a:gd name="connsiteY42" fmla="*/ 1258777 h 1258777"/>
              <a:gd name="connsiteX43" fmla="*/ 3486883 w 15041456"/>
              <a:gd name="connsiteY43" fmla="*/ 1258777 h 1258777"/>
              <a:gd name="connsiteX44" fmla="*/ 3254424 w 15041456"/>
              <a:gd name="connsiteY44" fmla="*/ 1258777 h 1258777"/>
              <a:gd name="connsiteX45" fmla="*/ 2570722 w 15041456"/>
              <a:gd name="connsiteY45" fmla="*/ 1258777 h 1258777"/>
              <a:gd name="connsiteX46" fmla="*/ 1736604 w 15041456"/>
              <a:gd name="connsiteY46" fmla="*/ 1258777 h 1258777"/>
              <a:gd name="connsiteX47" fmla="*/ 1353731 w 15041456"/>
              <a:gd name="connsiteY47" fmla="*/ 1258777 h 1258777"/>
              <a:gd name="connsiteX48" fmla="*/ 0 w 15041456"/>
              <a:gd name="connsiteY48" fmla="*/ 1258777 h 1258777"/>
              <a:gd name="connsiteX49" fmla="*/ 0 w 15041456"/>
              <a:gd name="connsiteY49" fmla="*/ 629389 h 1258777"/>
              <a:gd name="connsiteX50" fmla="*/ 0 w 15041456"/>
              <a:gd name="connsiteY50" fmla="*/ 0 h 125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5041456" h="1258777" fill="none" extrusionOk="0">
                <a:moveTo>
                  <a:pt x="0" y="0"/>
                </a:moveTo>
                <a:cubicBezTo>
                  <a:pt x="438476" y="3972"/>
                  <a:pt x="535716" y="8261"/>
                  <a:pt x="984532" y="0"/>
                </a:cubicBezTo>
                <a:cubicBezTo>
                  <a:pt x="1433348" y="-8261"/>
                  <a:pt x="1120873" y="2558"/>
                  <a:pt x="1216991" y="0"/>
                </a:cubicBezTo>
                <a:cubicBezTo>
                  <a:pt x="1313109" y="-2558"/>
                  <a:pt x="1641019" y="-13363"/>
                  <a:pt x="1750279" y="0"/>
                </a:cubicBezTo>
                <a:cubicBezTo>
                  <a:pt x="1859539" y="13363"/>
                  <a:pt x="2098448" y="-31976"/>
                  <a:pt x="2433981" y="0"/>
                </a:cubicBezTo>
                <a:cubicBezTo>
                  <a:pt x="2769514" y="31976"/>
                  <a:pt x="2664256" y="2318"/>
                  <a:pt x="2816854" y="0"/>
                </a:cubicBezTo>
                <a:cubicBezTo>
                  <a:pt x="2969452" y="-2318"/>
                  <a:pt x="2970023" y="7000"/>
                  <a:pt x="3049313" y="0"/>
                </a:cubicBezTo>
                <a:cubicBezTo>
                  <a:pt x="3128603" y="-7000"/>
                  <a:pt x="3206847" y="8599"/>
                  <a:pt x="3281772" y="0"/>
                </a:cubicBezTo>
                <a:cubicBezTo>
                  <a:pt x="3356697" y="-8599"/>
                  <a:pt x="3565223" y="6317"/>
                  <a:pt x="3815060" y="0"/>
                </a:cubicBezTo>
                <a:cubicBezTo>
                  <a:pt x="4064897" y="-6317"/>
                  <a:pt x="3991416" y="9076"/>
                  <a:pt x="4047519" y="0"/>
                </a:cubicBezTo>
                <a:cubicBezTo>
                  <a:pt x="4103622" y="-9076"/>
                  <a:pt x="4682024" y="35772"/>
                  <a:pt x="4881636" y="0"/>
                </a:cubicBezTo>
                <a:cubicBezTo>
                  <a:pt x="5081248" y="-35772"/>
                  <a:pt x="5422528" y="26201"/>
                  <a:pt x="5866168" y="0"/>
                </a:cubicBezTo>
                <a:cubicBezTo>
                  <a:pt x="6309808" y="-26201"/>
                  <a:pt x="6382804" y="-48367"/>
                  <a:pt x="6850700" y="0"/>
                </a:cubicBezTo>
                <a:cubicBezTo>
                  <a:pt x="7318596" y="48367"/>
                  <a:pt x="7360708" y="8937"/>
                  <a:pt x="7684817" y="0"/>
                </a:cubicBezTo>
                <a:cubicBezTo>
                  <a:pt x="8008926" y="-8937"/>
                  <a:pt x="8259129" y="-9431"/>
                  <a:pt x="8669348" y="0"/>
                </a:cubicBezTo>
                <a:cubicBezTo>
                  <a:pt x="9079567" y="9431"/>
                  <a:pt x="9336139" y="-31787"/>
                  <a:pt x="9503465" y="0"/>
                </a:cubicBezTo>
                <a:cubicBezTo>
                  <a:pt x="9670791" y="31787"/>
                  <a:pt x="9849271" y="-17244"/>
                  <a:pt x="10036753" y="0"/>
                </a:cubicBezTo>
                <a:cubicBezTo>
                  <a:pt x="10224235" y="17244"/>
                  <a:pt x="10631174" y="5080"/>
                  <a:pt x="10870870" y="0"/>
                </a:cubicBezTo>
                <a:cubicBezTo>
                  <a:pt x="11110566" y="-5080"/>
                  <a:pt x="11407726" y="-13414"/>
                  <a:pt x="11704988" y="0"/>
                </a:cubicBezTo>
                <a:cubicBezTo>
                  <a:pt x="12002250" y="13414"/>
                  <a:pt x="12446099" y="-27030"/>
                  <a:pt x="12689519" y="0"/>
                </a:cubicBezTo>
                <a:cubicBezTo>
                  <a:pt x="12932939" y="27030"/>
                  <a:pt x="12995504" y="9111"/>
                  <a:pt x="13072393" y="0"/>
                </a:cubicBezTo>
                <a:cubicBezTo>
                  <a:pt x="13149282" y="-9111"/>
                  <a:pt x="13614861" y="95"/>
                  <a:pt x="13906510" y="0"/>
                </a:cubicBezTo>
                <a:cubicBezTo>
                  <a:pt x="14198159" y="-95"/>
                  <a:pt x="14182164" y="6089"/>
                  <a:pt x="14439798" y="0"/>
                </a:cubicBezTo>
                <a:cubicBezTo>
                  <a:pt x="14697432" y="-6089"/>
                  <a:pt x="14883399" y="23741"/>
                  <a:pt x="15041456" y="0"/>
                </a:cubicBezTo>
                <a:cubicBezTo>
                  <a:pt x="15050555" y="252887"/>
                  <a:pt x="15028862" y="476719"/>
                  <a:pt x="15041456" y="629389"/>
                </a:cubicBezTo>
                <a:cubicBezTo>
                  <a:pt x="15054050" y="782059"/>
                  <a:pt x="15020814" y="990402"/>
                  <a:pt x="15041456" y="1258777"/>
                </a:cubicBezTo>
                <a:cubicBezTo>
                  <a:pt x="14929535" y="1277276"/>
                  <a:pt x="14733542" y="1269506"/>
                  <a:pt x="14508168" y="1258777"/>
                </a:cubicBezTo>
                <a:cubicBezTo>
                  <a:pt x="14282794" y="1248048"/>
                  <a:pt x="13914988" y="1260484"/>
                  <a:pt x="13674051" y="1258777"/>
                </a:cubicBezTo>
                <a:cubicBezTo>
                  <a:pt x="13433114" y="1257070"/>
                  <a:pt x="13533826" y="1254801"/>
                  <a:pt x="13441592" y="1258777"/>
                </a:cubicBezTo>
                <a:cubicBezTo>
                  <a:pt x="13349358" y="1262753"/>
                  <a:pt x="13058524" y="1240125"/>
                  <a:pt x="12908304" y="1258777"/>
                </a:cubicBezTo>
                <a:cubicBezTo>
                  <a:pt x="12758084" y="1277429"/>
                  <a:pt x="12677032" y="1259950"/>
                  <a:pt x="12525431" y="1258777"/>
                </a:cubicBezTo>
                <a:cubicBezTo>
                  <a:pt x="12373830" y="1257604"/>
                  <a:pt x="12197284" y="1247418"/>
                  <a:pt x="11992143" y="1258777"/>
                </a:cubicBezTo>
                <a:cubicBezTo>
                  <a:pt x="11787002" y="1270136"/>
                  <a:pt x="11474955" y="1217655"/>
                  <a:pt x="11158026" y="1258777"/>
                </a:cubicBezTo>
                <a:cubicBezTo>
                  <a:pt x="10841097" y="1299899"/>
                  <a:pt x="10605494" y="1241193"/>
                  <a:pt x="10323908" y="1258777"/>
                </a:cubicBezTo>
                <a:cubicBezTo>
                  <a:pt x="10042322" y="1276361"/>
                  <a:pt x="9768380" y="1249396"/>
                  <a:pt x="9339377" y="1258777"/>
                </a:cubicBezTo>
                <a:cubicBezTo>
                  <a:pt x="8910374" y="1268158"/>
                  <a:pt x="8652447" y="1251654"/>
                  <a:pt x="8354845" y="1258777"/>
                </a:cubicBezTo>
                <a:cubicBezTo>
                  <a:pt x="8057243" y="1265900"/>
                  <a:pt x="7889089" y="1227544"/>
                  <a:pt x="7520728" y="1258777"/>
                </a:cubicBezTo>
                <a:cubicBezTo>
                  <a:pt x="7152367" y="1290010"/>
                  <a:pt x="6926662" y="1252625"/>
                  <a:pt x="6686611" y="1258777"/>
                </a:cubicBezTo>
                <a:cubicBezTo>
                  <a:pt x="6446560" y="1264929"/>
                  <a:pt x="6451184" y="1248566"/>
                  <a:pt x="6303737" y="1258777"/>
                </a:cubicBezTo>
                <a:cubicBezTo>
                  <a:pt x="6156290" y="1268988"/>
                  <a:pt x="6178422" y="1267313"/>
                  <a:pt x="6071279" y="1258777"/>
                </a:cubicBezTo>
                <a:cubicBezTo>
                  <a:pt x="5964136" y="1250241"/>
                  <a:pt x="5677156" y="1244324"/>
                  <a:pt x="5537991" y="1258777"/>
                </a:cubicBezTo>
                <a:cubicBezTo>
                  <a:pt x="5398826" y="1273230"/>
                  <a:pt x="5102588" y="1278013"/>
                  <a:pt x="4854288" y="1258777"/>
                </a:cubicBezTo>
                <a:cubicBezTo>
                  <a:pt x="4605988" y="1239541"/>
                  <a:pt x="4585789" y="1269109"/>
                  <a:pt x="4321000" y="1258777"/>
                </a:cubicBezTo>
                <a:cubicBezTo>
                  <a:pt x="4056211" y="1248445"/>
                  <a:pt x="3672654" y="1275913"/>
                  <a:pt x="3486883" y="1258777"/>
                </a:cubicBezTo>
                <a:cubicBezTo>
                  <a:pt x="3301112" y="1241641"/>
                  <a:pt x="3323558" y="1265358"/>
                  <a:pt x="3254424" y="1258777"/>
                </a:cubicBezTo>
                <a:cubicBezTo>
                  <a:pt x="3185290" y="1252196"/>
                  <a:pt x="2853479" y="1249067"/>
                  <a:pt x="2570722" y="1258777"/>
                </a:cubicBezTo>
                <a:cubicBezTo>
                  <a:pt x="2287965" y="1268487"/>
                  <a:pt x="2137471" y="1221157"/>
                  <a:pt x="1736604" y="1258777"/>
                </a:cubicBezTo>
                <a:cubicBezTo>
                  <a:pt x="1335737" y="1296397"/>
                  <a:pt x="1494312" y="1253398"/>
                  <a:pt x="1353731" y="1258777"/>
                </a:cubicBezTo>
                <a:cubicBezTo>
                  <a:pt x="1213150" y="1264156"/>
                  <a:pt x="578452" y="1320941"/>
                  <a:pt x="0" y="1258777"/>
                </a:cubicBezTo>
                <a:cubicBezTo>
                  <a:pt x="-8863" y="978264"/>
                  <a:pt x="29843" y="917575"/>
                  <a:pt x="0" y="629389"/>
                </a:cubicBezTo>
                <a:cubicBezTo>
                  <a:pt x="-29843" y="341203"/>
                  <a:pt x="-11781" y="257304"/>
                  <a:pt x="0" y="0"/>
                </a:cubicBezTo>
                <a:close/>
              </a:path>
              <a:path w="15041456" h="1258777" stroke="0" extrusionOk="0">
                <a:moveTo>
                  <a:pt x="0" y="0"/>
                </a:moveTo>
                <a:cubicBezTo>
                  <a:pt x="204614" y="22356"/>
                  <a:pt x="665456" y="-42321"/>
                  <a:pt x="984532" y="0"/>
                </a:cubicBezTo>
                <a:cubicBezTo>
                  <a:pt x="1303608" y="42321"/>
                  <a:pt x="1681922" y="-7573"/>
                  <a:pt x="1969063" y="0"/>
                </a:cubicBezTo>
                <a:cubicBezTo>
                  <a:pt x="2256204" y="7573"/>
                  <a:pt x="2613119" y="35169"/>
                  <a:pt x="2803180" y="0"/>
                </a:cubicBezTo>
                <a:cubicBezTo>
                  <a:pt x="2993241" y="-35169"/>
                  <a:pt x="3089028" y="1310"/>
                  <a:pt x="3186054" y="0"/>
                </a:cubicBezTo>
                <a:cubicBezTo>
                  <a:pt x="3283080" y="-1310"/>
                  <a:pt x="3304407" y="-1643"/>
                  <a:pt x="3418513" y="0"/>
                </a:cubicBezTo>
                <a:cubicBezTo>
                  <a:pt x="3532619" y="1643"/>
                  <a:pt x="3826745" y="17117"/>
                  <a:pt x="3951801" y="0"/>
                </a:cubicBezTo>
                <a:cubicBezTo>
                  <a:pt x="4076857" y="-17117"/>
                  <a:pt x="4348616" y="-24426"/>
                  <a:pt x="4485089" y="0"/>
                </a:cubicBezTo>
                <a:cubicBezTo>
                  <a:pt x="4621562" y="24426"/>
                  <a:pt x="4999516" y="5999"/>
                  <a:pt x="5168791" y="0"/>
                </a:cubicBezTo>
                <a:cubicBezTo>
                  <a:pt x="5338066" y="-5999"/>
                  <a:pt x="5292179" y="4071"/>
                  <a:pt x="5401250" y="0"/>
                </a:cubicBezTo>
                <a:cubicBezTo>
                  <a:pt x="5510321" y="-4071"/>
                  <a:pt x="5818799" y="-8147"/>
                  <a:pt x="5934538" y="0"/>
                </a:cubicBezTo>
                <a:cubicBezTo>
                  <a:pt x="6050277" y="8147"/>
                  <a:pt x="6588200" y="-3669"/>
                  <a:pt x="6768655" y="0"/>
                </a:cubicBezTo>
                <a:cubicBezTo>
                  <a:pt x="6949110" y="3669"/>
                  <a:pt x="7506195" y="-18398"/>
                  <a:pt x="7753187" y="0"/>
                </a:cubicBezTo>
                <a:cubicBezTo>
                  <a:pt x="8000179" y="18398"/>
                  <a:pt x="8417786" y="-39363"/>
                  <a:pt x="8587304" y="0"/>
                </a:cubicBezTo>
                <a:cubicBezTo>
                  <a:pt x="8756822" y="39363"/>
                  <a:pt x="9022989" y="23807"/>
                  <a:pt x="9271007" y="0"/>
                </a:cubicBezTo>
                <a:cubicBezTo>
                  <a:pt x="9519025" y="-23807"/>
                  <a:pt x="9803037" y="13413"/>
                  <a:pt x="10255538" y="0"/>
                </a:cubicBezTo>
                <a:cubicBezTo>
                  <a:pt x="10708039" y="-13413"/>
                  <a:pt x="10712321" y="-5176"/>
                  <a:pt x="11089655" y="0"/>
                </a:cubicBezTo>
                <a:cubicBezTo>
                  <a:pt x="11466989" y="5176"/>
                  <a:pt x="11460511" y="27876"/>
                  <a:pt x="11773358" y="0"/>
                </a:cubicBezTo>
                <a:cubicBezTo>
                  <a:pt x="12086205" y="-27876"/>
                  <a:pt x="12084237" y="-13643"/>
                  <a:pt x="12306646" y="0"/>
                </a:cubicBezTo>
                <a:cubicBezTo>
                  <a:pt x="12529055" y="13643"/>
                  <a:pt x="12602864" y="-8852"/>
                  <a:pt x="12839934" y="0"/>
                </a:cubicBezTo>
                <a:cubicBezTo>
                  <a:pt x="13077004" y="8852"/>
                  <a:pt x="13108125" y="1477"/>
                  <a:pt x="13222807" y="0"/>
                </a:cubicBezTo>
                <a:cubicBezTo>
                  <a:pt x="13337489" y="-1477"/>
                  <a:pt x="13725770" y="18458"/>
                  <a:pt x="14207339" y="0"/>
                </a:cubicBezTo>
                <a:cubicBezTo>
                  <a:pt x="14688908" y="-18458"/>
                  <a:pt x="14842325" y="9176"/>
                  <a:pt x="15041456" y="0"/>
                </a:cubicBezTo>
                <a:cubicBezTo>
                  <a:pt x="15067778" y="169624"/>
                  <a:pt x="15046464" y="410305"/>
                  <a:pt x="15041456" y="629389"/>
                </a:cubicBezTo>
                <a:cubicBezTo>
                  <a:pt x="15036448" y="848473"/>
                  <a:pt x="15016395" y="1079134"/>
                  <a:pt x="15041456" y="1258777"/>
                </a:cubicBezTo>
                <a:cubicBezTo>
                  <a:pt x="14713818" y="1233354"/>
                  <a:pt x="14367968" y="1257411"/>
                  <a:pt x="14056924" y="1258777"/>
                </a:cubicBezTo>
                <a:cubicBezTo>
                  <a:pt x="13745880" y="1260143"/>
                  <a:pt x="13324557" y="1210980"/>
                  <a:pt x="13072393" y="1258777"/>
                </a:cubicBezTo>
                <a:cubicBezTo>
                  <a:pt x="12820229" y="1306574"/>
                  <a:pt x="12478201" y="1237617"/>
                  <a:pt x="12238276" y="1258777"/>
                </a:cubicBezTo>
                <a:cubicBezTo>
                  <a:pt x="11998351" y="1279937"/>
                  <a:pt x="11571798" y="1250183"/>
                  <a:pt x="11253744" y="1258777"/>
                </a:cubicBezTo>
                <a:cubicBezTo>
                  <a:pt x="10935690" y="1267371"/>
                  <a:pt x="11089812" y="1247580"/>
                  <a:pt x="11021285" y="1258777"/>
                </a:cubicBezTo>
                <a:cubicBezTo>
                  <a:pt x="10952758" y="1269974"/>
                  <a:pt x="10892167" y="1249079"/>
                  <a:pt x="10788826" y="1258777"/>
                </a:cubicBezTo>
                <a:cubicBezTo>
                  <a:pt x="10685485" y="1268475"/>
                  <a:pt x="10570902" y="1275415"/>
                  <a:pt x="10405953" y="1258777"/>
                </a:cubicBezTo>
                <a:cubicBezTo>
                  <a:pt x="10241004" y="1242139"/>
                  <a:pt x="9742373" y="1282931"/>
                  <a:pt x="9421421" y="1258777"/>
                </a:cubicBezTo>
                <a:cubicBezTo>
                  <a:pt x="9100469" y="1234623"/>
                  <a:pt x="9131800" y="1275157"/>
                  <a:pt x="9038548" y="1258777"/>
                </a:cubicBezTo>
                <a:cubicBezTo>
                  <a:pt x="8945296" y="1242397"/>
                  <a:pt x="8512517" y="1290465"/>
                  <a:pt x="8354845" y="1258777"/>
                </a:cubicBezTo>
                <a:cubicBezTo>
                  <a:pt x="8197173" y="1227089"/>
                  <a:pt x="7838359" y="1256796"/>
                  <a:pt x="7671143" y="1258777"/>
                </a:cubicBezTo>
                <a:cubicBezTo>
                  <a:pt x="7503927" y="1260758"/>
                  <a:pt x="7213906" y="1259950"/>
                  <a:pt x="6987440" y="1258777"/>
                </a:cubicBezTo>
                <a:cubicBezTo>
                  <a:pt x="6760974" y="1257604"/>
                  <a:pt x="6838732" y="1264777"/>
                  <a:pt x="6754981" y="1258777"/>
                </a:cubicBezTo>
                <a:cubicBezTo>
                  <a:pt x="6671230" y="1252777"/>
                  <a:pt x="6431107" y="1238990"/>
                  <a:pt x="6221693" y="1258777"/>
                </a:cubicBezTo>
                <a:cubicBezTo>
                  <a:pt x="6012279" y="1278564"/>
                  <a:pt x="5898568" y="1279368"/>
                  <a:pt x="5688405" y="1258777"/>
                </a:cubicBezTo>
                <a:cubicBezTo>
                  <a:pt x="5478242" y="1238186"/>
                  <a:pt x="5256812" y="1266291"/>
                  <a:pt x="5004703" y="1258777"/>
                </a:cubicBezTo>
                <a:cubicBezTo>
                  <a:pt x="4752594" y="1251263"/>
                  <a:pt x="4884139" y="1262393"/>
                  <a:pt x="4772244" y="1258777"/>
                </a:cubicBezTo>
                <a:cubicBezTo>
                  <a:pt x="4660349" y="1255161"/>
                  <a:pt x="4234292" y="1290709"/>
                  <a:pt x="4088541" y="1258777"/>
                </a:cubicBezTo>
                <a:cubicBezTo>
                  <a:pt x="3942790" y="1226845"/>
                  <a:pt x="3687529" y="1261971"/>
                  <a:pt x="3555253" y="1258777"/>
                </a:cubicBezTo>
                <a:cubicBezTo>
                  <a:pt x="3422977" y="1255583"/>
                  <a:pt x="2862573" y="1234026"/>
                  <a:pt x="2570722" y="1258777"/>
                </a:cubicBezTo>
                <a:cubicBezTo>
                  <a:pt x="2278871" y="1283528"/>
                  <a:pt x="1894342" y="1256811"/>
                  <a:pt x="1586190" y="1258777"/>
                </a:cubicBezTo>
                <a:cubicBezTo>
                  <a:pt x="1278038" y="1260743"/>
                  <a:pt x="1349316" y="1258498"/>
                  <a:pt x="1203316" y="1258777"/>
                </a:cubicBezTo>
                <a:cubicBezTo>
                  <a:pt x="1057316" y="1259056"/>
                  <a:pt x="1029790" y="1252959"/>
                  <a:pt x="970858" y="1258777"/>
                </a:cubicBezTo>
                <a:cubicBezTo>
                  <a:pt x="911926" y="1264595"/>
                  <a:pt x="728857" y="1248539"/>
                  <a:pt x="587984" y="1258777"/>
                </a:cubicBezTo>
                <a:cubicBezTo>
                  <a:pt x="447111" y="1269015"/>
                  <a:pt x="201757" y="1249222"/>
                  <a:pt x="0" y="1258777"/>
                </a:cubicBezTo>
                <a:cubicBezTo>
                  <a:pt x="6817" y="1064109"/>
                  <a:pt x="-3961" y="852302"/>
                  <a:pt x="0" y="667152"/>
                </a:cubicBezTo>
                <a:cubicBezTo>
                  <a:pt x="3961" y="482003"/>
                  <a:pt x="-10175" y="242016"/>
                  <a:pt x="0" y="0"/>
                </a:cubicBezTo>
                <a:close/>
              </a:path>
            </a:pathLst>
          </a:custGeom>
          <a:solidFill>
            <a:srgbClr val="FF0000"/>
          </a:solidFill>
          <a:ln w="317500" cmpd="sng">
            <a:solidFill>
              <a:schemeClr val="bg1"/>
            </a:solidFill>
            <a:extLst>
              <a:ext uri="{C807C97D-BFC1-408E-A445-0C87EB9F89A2}">
                <ask:lineSketchStyleProps xmlns:ask="http://schemas.microsoft.com/office/drawing/2018/sketchyshapes" sd="353691943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E5FA81-2F4A-C079-120D-1547C77AA8D7}"/>
              </a:ext>
            </a:extLst>
          </p:cNvPr>
          <p:cNvSpPr>
            <a:spLocks noGrp="1"/>
          </p:cNvSpPr>
          <p:nvPr>
            <p:ph type="title"/>
          </p:nvPr>
        </p:nvSpPr>
        <p:spPr>
          <a:xfrm>
            <a:off x="761999" y="-2442954"/>
            <a:ext cx="10515600" cy="1325563"/>
          </a:xfrm>
        </p:spPr>
        <p:txBody>
          <a:bodyPr/>
          <a:lstStyle/>
          <a:p>
            <a:r>
              <a:rPr lang="en-US" dirty="0"/>
              <a:t>What went well / what needed a re-think?</a:t>
            </a:r>
          </a:p>
        </p:txBody>
      </p:sp>
      <p:sp>
        <p:nvSpPr>
          <p:cNvPr id="16" name="Rounded Rectangle 15">
            <a:extLst>
              <a:ext uri="{FF2B5EF4-FFF2-40B4-BE49-F238E27FC236}">
                <a16:creationId xmlns:a16="http://schemas.microsoft.com/office/drawing/2014/main" id="{E143E41E-97EB-1E75-54B0-950140DCCA5E}"/>
              </a:ext>
            </a:extLst>
          </p:cNvPr>
          <p:cNvSpPr/>
          <p:nvPr/>
        </p:nvSpPr>
        <p:spPr>
          <a:xfrm>
            <a:off x="838200" y="739846"/>
            <a:ext cx="10363199" cy="5406887"/>
          </a:xfrm>
          <a:custGeom>
            <a:avLst/>
            <a:gdLst>
              <a:gd name="connsiteX0" fmla="*/ 0 w 10363199"/>
              <a:gd name="connsiteY0" fmla="*/ 28386 h 5406887"/>
              <a:gd name="connsiteX1" fmla="*/ 28386 w 10363199"/>
              <a:gd name="connsiteY1" fmla="*/ 0 h 5406887"/>
              <a:gd name="connsiteX2" fmla="*/ 10334813 w 10363199"/>
              <a:gd name="connsiteY2" fmla="*/ 0 h 5406887"/>
              <a:gd name="connsiteX3" fmla="*/ 10363199 w 10363199"/>
              <a:gd name="connsiteY3" fmla="*/ 28386 h 5406887"/>
              <a:gd name="connsiteX4" fmla="*/ 10363199 w 10363199"/>
              <a:gd name="connsiteY4" fmla="*/ 5378501 h 5406887"/>
              <a:gd name="connsiteX5" fmla="*/ 10334813 w 10363199"/>
              <a:gd name="connsiteY5" fmla="*/ 5406887 h 5406887"/>
              <a:gd name="connsiteX6" fmla="*/ 28386 w 10363199"/>
              <a:gd name="connsiteY6" fmla="*/ 5406887 h 5406887"/>
              <a:gd name="connsiteX7" fmla="*/ 0 w 10363199"/>
              <a:gd name="connsiteY7" fmla="*/ 5378501 h 5406887"/>
              <a:gd name="connsiteX8" fmla="*/ 0 w 10363199"/>
              <a:gd name="connsiteY8" fmla="*/ 28386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28386"/>
                </a:moveTo>
                <a:cubicBezTo>
                  <a:pt x="-1108" y="12530"/>
                  <a:pt x="14515" y="1477"/>
                  <a:pt x="28386" y="0"/>
                </a:cubicBezTo>
                <a:cubicBezTo>
                  <a:pt x="4032443" y="130954"/>
                  <a:pt x="6633088" y="43574"/>
                  <a:pt x="10334813" y="0"/>
                </a:cubicBezTo>
                <a:cubicBezTo>
                  <a:pt x="10351854" y="2101"/>
                  <a:pt x="10363598" y="13197"/>
                  <a:pt x="10363199" y="28386"/>
                </a:cubicBezTo>
                <a:cubicBezTo>
                  <a:pt x="10212760" y="1324419"/>
                  <a:pt x="10449078" y="3210255"/>
                  <a:pt x="10363199" y="5378501"/>
                </a:cubicBezTo>
                <a:cubicBezTo>
                  <a:pt x="10361319" y="5394487"/>
                  <a:pt x="10349300" y="5406066"/>
                  <a:pt x="10334813" y="5406887"/>
                </a:cubicBezTo>
                <a:cubicBezTo>
                  <a:pt x="6373487" y="5562084"/>
                  <a:pt x="3262483" y="5569907"/>
                  <a:pt x="28386" y="5406887"/>
                </a:cubicBezTo>
                <a:cubicBezTo>
                  <a:pt x="12865" y="5404781"/>
                  <a:pt x="-1186" y="5394871"/>
                  <a:pt x="0" y="5378501"/>
                </a:cubicBezTo>
                <a:cubicBezTo>
                  <a:pt x="64656" y="3901580"/>
                  <a:pt x="-17807" y="2054966"/>
                  <a:pt x="0" y="28386"/>
                </a:cubicBezTo>
                <a:close/>
              </a:path>
              <a:path w="10363199" h="5406887" stroke="0" extrusionOk="0">
                <a:moveTo>
                  <a:pt x="0" y="28386"/>
                </a:moveTo>
                <a:cubicBezTo>
                  <a:pt x="-2502" y="11166"/>
                  <a:pt x="9943" y="1038"/>
                  <a:pt x="28386" y="0"/>
                </a:cubicBezTo>
                <a:cubicBezTo>
                  <a:pt x="4751153" y="132882"/>
                  <a:pt x="6929426" y="-84951"/>
                  <a:pt x="10334813" y="0"/>
                </a:cubicBezTo>
                <a:cubicBezTo>
                  <a:pt x="10348676" y="1771"/>
                  <a:pt x="10362943" y="14125"/>
                  <a:pt x="10363199" y="28386"/>
                </a:cubicBezTo>
                <a:cubicBezTo>
                  <a:pt x="10383386" y="2414909"/>
                  <a:pt x="10515679" y="4710542"/>
                  <a:pt x="10363199" y="5378501"/>
                </a:cubicBezTo>
                <a:cubicBezTo>
                  <a:pt x="10364150" y="5394291"/>
                  <a:pt x="10351606" y="5404591"/>
                  <a:pt x="10334813" y="5406887"/>
                </a:cubicBezTo>
                <a:cubicBezTo>
                  <a:pt x="8244129" y="5494526"/>
                  <a:pt x="2959451" y="5334208"/>
                  <a:pt x="28386" y="5406887"/>
                </a:cubicBezTo>
                <a:cubicBezTo>
                  <a:pt x="12483" y="5404729"/>
                  <a:pt x="-1145" y="5395770"/>
                  <a:pt x="0" y="5378501"/>
                </a:cubicBezTo>
                <a:cubicBezTo>
                  <a:pt x="-38581" y="3303325"/>
                  <a:pt x="63341" y="2030181"/>
                  <a:pt x="0" y="28386"/>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525"/>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400" b="0" i="0" dirty="0">
              <a:solidFill>
                <a:srgbClr val="1C1C1C"/>
              </a:solidFill>
              <a:effectLst/>
              <a:latin typeface="Gotham Medium" pitchFamily="2" charset="0"/>
              <a:cs typeface="Gotham Medium" pitchFamily="2" charset="0"/>
            </a:endParaRPr>
          </a:p>
          <a:p>
            <a:endParaRPr lang="en-AU" sz="2400" b="0" i="0" dirty="0">
              <a:solidFill>
                <a:srgbClr val="1C1C1C"/>
              </a:solidFill>
              <a:effectLst/>
              <a:latin typeface="Gotham Medium" pitchFamily="2" charset="0"/>
              <a:cs typeface="Gotham Medium" pitchFamily="2" charset="0"/>
            </a:endParaRPr>
          </a:p>
          <a:p>
            <a:r>
              <a:rPr lang="en-AU" sz="2400" b="0" i="0" dirty="0">
                <a:solidFill>
                  <a:srgbClr val="1C1C1C"/>
                </a:solidFill>
                <a:effectLst/>
                <a:latin typeface="Gotham Medium" pitchFamily="2" charset="0"/>
                <a:cs typeface="Gotham Medium" pitchFamily="2" charset="0"/>
              </a:rPr>
              <a:t>	1. Clearly Identify Campaign Objectives </a:t>
            </a:r>
          </a:p>
          <a:p>
            <a:r>
              <a:rPr lang="en-AU" sz="2400" b="0" i="0" dirty="0">
                <a:solidFill>
                  <a:srgbClr val="1C1C1C"/>
                </a:solidFill>
                <a:effectLst/>
                <a:latin typeface="Gotham Medium" pitchFamily="2" charset="0"/>
                <a:cs typeface="Gotham Medium" pitchFamily="2" charset="0"/>
              </a:rPr>
              <a:t>	2. Identify Your Target Audience</a:t>
            </a:r>
          </a:p>
          <a:p>
            <a:r>
              <a:rPr lang="en-AU" sz="2400" b="0" i="0" dirty="0">
                <a:solidFill>
                  <a:srgbClr val="1C1C1C"/>
                </a:solidFill>
                <a:effectLst/>
                <a:latin typeface="Gotham Medium" pitchFamily="2" charset="0"/>
                <a:cs typeface="Gotham Medium" pitchFamily="2" charset="0"/>
              </a:rPr>
              <a:t>	3. Keyword Research</a:t>
            </a:r>
          </a:p>
          <a:p>
            <a:r>
              <a:rPr lang="en-AU" sz="2400" b="0" i="0" dirty="0">
                <a:solidFill>
                  <a:srgbClr val="1C1C1C"/>
                </a:solidFill>
                <a:effectLst/>
                <a:latin typeface="Gotham Medium" pitchFamily="2" charset="0"/>
                <a:cs typeface="Gotham Medium" pitchFamily="2" charset="0"/>
              </a:rPr>
              <a:t>	4. Compelling Ad Copy </a:t>
            </a:r>
          </a:p>
          <a:p>
            <a:r>
              <a:rPr lang="en-AU" sz="2400" b="0" i="0" dirty="0">
                <a:solidFill>
                  <a:srgbClr val="1C1C1C"/>
                </a:solidFill>
                <a:effectLst/>
                <a:latin typeface="Gotham Medium" pitchFamily="2" charset="0"/>
                <a:cs typeface="Gotham Medium" pitchFamily="2" charset="0"/>
              </a:rPr>
              <a:t>	5. Landing Page Optimisation</a:t>
            </a:r>
          </a:p>
          <a:p>
            <a:r>
              <a:rPr lang="en-AU" sz="2400" b="0" i="0" dirty="0">
                <a:solidFill>
                  <a:srgbClr val="1C1C1C"/>
                </a:solidFill>
                <a:effectLst/>
                <a:latin typeface="Gotham Medium" pitchFamily="2" charset="0"/>
                <a:cs typeface="Gotham Medium" pitchFamily="2" charset="0"/>
              </a:rPr>
              <a:t>	6. Ad Extensions</a:t>
            </a:r>
          </a:p>
          <a:p>
            <a:r>
              <a:rPr lang="en-AU" sz="2400" b="0" i="0" dirty="0">
                <a:solidFill>
                  <a:srgbClr val="1C1C1C"/>
                </a:solidFill>
                <a:effectLst/>
                <a:latin typeface="Gotham Medium" pitchFamily="2" charset="0"/>
                <a:cs typeface="Gotham Medium" pitchFamily="2" charset="0"/>
              </a:rPr>
              <a:t>	7. Negative Keywords</a:t>
            </a:r>
          </a:p>
          <a:p>
            <a:r>
              <a:rPr lang="en-AU" sz="2400" b="0" i="0" dirty="0">
                <a:solidFill>
                  <a:srgbClr val="1C1C1C"/>
                </a:solidFill>
                <a:effectLst/>
                <a:latin typeface="Gotham Medium" pitchFamily="2" charset="0"/>
                <a:cs typeface="Gotham Medium" pitchFamily="2" charset="0"/>
              </a:rPr>
              <a:t>	8. Tracking + Measurement</a:t>
            </a:r>
          </a:p>
          <a:p>
            <a:r>
              <a:rPr lang="en-AU" sz="2400" dirty="0">
                <a:solidFill>
                  <a:srgbClr val="1C1C1C"/>
                </a:solidFill>
                <a:latin typeface="Gotham Medium" pitchFamily="2" charset="0"/>
                <a:cs typeface="Gotham Medium" pitchFamily="2" charset="0"/>
              </a:rPr>
              <a:t>	</a:t>
            </a:r>
            <a:r>
              <a:rPr lang="en-AU" sz="2400" b="0" i="0" dirty="0">
                <a:solidFill>
                  <a:srgbClr val="1C1C1C"/>
                </a:solidFill>
                <a:effectLst/>
                <a:latin typeface="Gotham Medium" pitchFamily="2" charset="0"/>
                <a:cs typeface="Gotham Medium" pitchFamily="2" charset="0"/>
              </a:rPr>
              <a:t>9. Ongoing Optimization</a:t>
            </a:r>
            <a:endParaRPr lang="en-US" dirty="0">
              <a:latin typeface="Gotham Medium" pitchFamily="2" charset="0"/>
              <a:cs typeface="Gotham Medium" pitchFamily="2" charset="0"/>
            </a:endParaRPr>
          </a:p>
        </p:txBody>
      </p:sp>
      <p:pic>
        <p:nvPicPr>
          <p:cNvPr id="17" name="Content Placeholder 5" descr="A magnifying glass with a eyeball&#10;&#10;Description automatically generated">
            <a:extLst>
              <a:ext uri="{FF2B5EF4-FFF2-40B4-BE49-F238E27FC236}">
                <a16:creationId xmlns:a16="http://schemas.microsoft.com/office/drawing/2014/main" id="{0B58DBCC-BBAB-23AA-BB7C-7AE0B2C0C956}"/>
              </a:ext>
            </a:extLst>
          </p:cNvPr>
          <p:cNvPicPr>
            <a:picLocks noChangeAspect="1"/>
          </p:cNvPicPr>
          <p:nvPr/>
        </p:nvPicPr>
        <p:blipFill>
          <a:blip r:embed="rId3"/>
          <a:stretch>
            <a:fillRect/>
          </a:stretch>
        </p:blipFill>
        <p:spPr>
          <a:xfrm>
            <a:off x="8064806" y="-174779"/>
            <a:ext cx="4652869" cy="3183542"/>
          </a:xfrm>
          <a:custGeom>
            <a:avLst/>
            <a:gdLst>
              <a:gd name="connsiteX0" fmla="*/ 0 w 4652869"/>
              <a:gd name="connsiteY0" fmla="*/ 0 h 3183542"/>
              <a:gd name="connsiteX1" fmla="*/ 674666 w 4652869"/>
              <a:gd name="connsiteY1" fmla="*/ 0 h 3183542"/>
              <a:gd name="connsiteX2" fmla="*/ 1349332 w 4652869"/>
              <a:gd name="connsiteY2" fmla="*/ 0 h 3183542"/>
              <a:gd name="connsiteX3" fmla="*/ 1930941 w 4652869"/>
              <a:gd name="connsiteY3" fmla="*/ 0 h 3183542"/>
              <a:gd name="connsiteX4" fmla="*/ 2559078 w 4652869"/>
              <a:gd name="connsiteY4" fmla="*/ 0 h 3183542"/>
              <a:gd name="connsiteX5" fmla="*/ 3094158 w 4652869"/>
              <a:gd name="connsiteY5" fmla="*/ 0 h 3183542"/>
              <a:gd name="connsiteX6" fmla="*/ 3675767 w 4652869"/>
              <a:gd name="connsiteY6" fmla="*/ 0 h 3183542"/>
              <a:gd name="connsiteX7" fmla="*/ 4652869 w 4652869"/>
              <a:gd name="connsiteY7" fmla="*/ 0 h 3183542"/>
              <a:gd name="connsiteX8" fmla="*/ 4652869 w 4652869"/>
              <a:gd name="connsiteY8" fmla="*/ 466919 h 3183542"/>
              <a:gd name="connsiteX9" fmla="*/ 4652869 w 4652869"/>
              <a:gd name="connsiteY9" fmla="*/ 902004 h 3183542"/>
              <a:gd name="connsiteX10" fmla="*/ 4652869 w 4652869"/>
              <a:gd name="connsiteY10" fmla="*/ 1368923 h 3183542"/>
              <a:gd name="connsiteX11" fmla="*/ 4652869 w 4652869"/>
              <a:gd name="connsiteY11" fmla="*/ 1867678 h 3183542"/>
              <a:gd name="connsiteX12" fmla="*/ 4652869 w 4652869"/>
              <a:gd name="connsiteY12" fmla="*/ 2398268 h 3183542"/>
              <a:gd name="connsiteX13" fmla="*/ 4652869 w 4652869"/>
              <a:gd name="connsiteY13" fmla="*/ 3183542 h 3183542"/>
              <a:gd name="connsiteX14" fmla="*/ 3978203 w 4652869"/>
              <a:gd name="connsiteY14" fmla="*/ 3183542 h 3183542"/>
              <a:gd name="connsiteX15" fmla="*/ 3396594 w 4652869"/>
              <a:gd name="connsiteY15" fmla="*/ 3183542 h 3183542"/>
              <a:gd name="connsiteX16" fmla="*/ 2814986 w 4652869"/>
              <a:gd name="connsiteY16" fmla="*/ 3183542 h 3183542"/>
              <a:gd name="connsiteX17" fmla="*/ 2233377 w 4652869"/>
              <a:gd name="connsiteY17" fmla="*/ 3183542 h 3183542"/>
              <a:gd name="connsiteX18" fmla="*/ 1651768 w 4652869"/>
              <a:gd name="connsiteY18" fmla="*/ 3183542 h 3183542"/>
              <a:gd name="connsiteX19" fmla="*/ 1116689 w 4652869"/>
              <a:gd name="connsiteY19" fmla="*/ 3183542 h 3183542"/>
              <a:gd name="connsiteX20" fmla="*/ 0 w 4652869"/>
              <a:gd name="connsiteY20" fmla="*/ 3183542 h 3183542"/>
              <a:gd name="connsiteX21" fmla="*/ 0 w 4652869"/>
              <a:gd name="connsiteY21" fmla="*/ 2652952 h 3183542"/>
              <a:gd name="connsiteX22" fmla="*/ 0 w 4652869"/>
              <a:gd name="connsiteY22" fmla="*/ 2090526 h 3183542"/>
              <a:gd name="connsiteX23" fmla="*/ 0 w 4652869"/>
              <a:gd name="connsiteY23" fmla="*/ 1528100 h 3183542"/>
              <a:gd name="connsiteX24" fmla="*/ 0 w 4652869"/>
              <a:gd name="connsiteY24" fmla="*/ 933839 h 3183542"/>
              <a:gd name="connsiteX25" fmla="*/ 0 w 4652869"/>
              <a:gd name="connsiteY25" fmla="*/ 0 h 318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652869" h="3183542" fill="none" extrusionOk="0">
                <a:moveTo>
                  <a:pt x="0" y="0"/>
                </a:moveTo>
                <a:cubicBezTo>
                  <a:pt x="314797" y="-20367"/>
                  <a:pt x="500031" y="58465"/>
                  <a:pt x="674666" y="0"/>
                </a:cubicBezTo>
                <a:cubicBezTo>
                  <a:pt x="849301" y="-58465"/>
                  <a:pt x="1185504" y="64595"/>
                  <a:pt x="1349332" y="0"/>
                </a:cubicBezTo>
                <a:cubicBezTo>
                  <a:pt x="1513160" y="-64595"/>
                  <a:pt x="1693189" y="19206"/>
                  <a:pt x="1930941" y="0"/>
                </a:cubicBezTo>
                <a:cubicBezTo>
                  <a:pt x="2168693" y="-19206"/>
                  <a:pt x="2277095" y="25681"/>
                  <a:pt x="2559078" y="0"/>
                </a:cubicBezTo>
                <a:cubicBezTo>
                  <a:pt x="2841061" y="-25681"/>
                  <a:pt x="2843371" y="26664"/>
                  <a:pt x="3094158" y="0"/>
                </a:cubicBezTo>
                <a:cubicBezTo>
                  <a:pt x="3344945" y="-26664"/>
                  <a:pt x="3527659" y="2433"/>
                  <a:pt x="3675767" y="0"/>
                </a:cubicBezTo>
                <a:cubicBezTo>
                  <a:pt x="3823875" y="-2433"/>
                  <a:pt x="4217567" y="68492"/>
                  <a:pt x="4652869" y="0"/>
                </a:cubicBezTo>
                <a:cubicBezTo>
                  <a:pt x="4670505" y="199430"/>
                  <a:pt x="4598332" y="338675"/>
                  <a:pt x="4652869" y="466919"/>
                </a:cubicBezTo>
                <a:cubicBezTo>
                  <a:pt x="4707406" y="595163"/>
                  <a:pt x="4616868" y="814132"/>
                  <a:pt x="4652869" y="902004"/>
                </a:cubicBezTo>
                <a:cubicBezTo>
                  <a:pt x="4688870" y="989877"/>
                  <a:pt x="4599960" y="1182694"/>
                  <a:pt x="4652869" y="1368923"/>
                </a:cubicBezTo>
                <a:cubicBezTo>
                  <a:pt x="4705778" y="1555152"/>
                  <a:pt x="4631684" y="1633849"/>
                  <a:pt x="4652869" y="1867678"/>
                </a:cubicBezTo>
                <a:cubicBezTo>
                  <a:pt x="4674054" y="2101507"/>
                  <a:pt x="4590049" y="2146459"/>
                  <a:pt x="4652869" y="2398268"/>
                </a:cubicBezTo>
                <a:cubicBezTo>
                  <a:pt x="4715689" y="2650077"/>
                  <a:pt x="4626333" y="2805379"/>
                  <a:pt x="4652869" y="3183542"/>
                </a:cubicBezTo>
                <a:cubicBezTo>
                  <a:pt x="4326746" y="3241033"/>
                  <a:pt x="4164254" y="3118624"/>
                  <a:pt x="3978203" y="3183542"/>
                </a:cubicBezTo>
                <a:cubicBezTo>
                  <a:pt x="3792152" y="3248460"/>
                  <a:pt x="3678307" y="3113799"/>
                  <a:pt x="3396594" y="3183542"/>
                </a:cubicBezTo>
                <a:cubicBezTo>
                  <a:pt x="3114881" y="3253285"/>
                  <a:pt x="2977146" y="3169928"/>
                  <a:pt x="2814986" y="3183542"/>
                </a:cubicBezTo>
                <a:cubicBezTo>
                  <a:pt x="2652826" y="3197156"/>
                  <a:pt x="2499058" y="3173396"/>
                  <a:pt x="2233377" y="3183542"/>
                </a:cubicBezTo>
                <a:cubicBezTo>
                  <a:pt x="1967696" y="3193688"/>
                  <a:pt x="1886691" y="3150433"/>
                  <a:pt x="1651768" y="3183542"/>
                </a:cubicBezTo>
                <a:cubicBezTo>
                  <a:pt x="1416845" y="3216651"/>
                  <a:pt x="1250257" y="3176474"/>
                  <a:pt x="1116689" y="3183542"/>
                </a:cubicBezTo>
                <a:cubicBezTo>
                  <a:pt x="983121" y="3190610"/>
                  <a:pt x="273561" y="3102343"/>
                  <a:pt x="0" y="3183542"/>
                </a:cubicBezTo>
                <a:cubicBezTo>
                  <a:pt x="-6133" y="3027820"/>
                  <a:pt x="29673" y="2839662"/>
                  <a:pt x="0" y="2652952"/>
                </a:cubicBezTo>
                <a:cubicBezTo>
                  <a:pt x="-29673" y="2466242"/>
                  <a:pt x="29905" y="2297395"/>
                  <a:pt x="0" y="2090526"/>
                </a:cubicBezTo>
                <a:cubicBezTo>
                  <a:pt x="-29905" y="1883657"/>
                  <a:pt x="55475" y="1793319"/>
                  <a:pt x="0" y="1528100"/>
                </a:cubicBezTo>
                <a:cubicBezTo>
                  <a:pt x="-55475" y="1262881"/>
                  <a:pt x="25970" y="1157682"/>
                  <a:pt x="0" y="933839"/>
                </a:cubicBezTo>
                <a:cubicBezTo>
                  <a:pt x="-25970" y="709996"/>
                  <a:pt x="34053" y="380833"/>
                  <a:pt x="0" y="0"/>
                </a:cubicBezTo>
                <a:close/>
              </a:path>
              <a:path w="4652869" h="3183542" stroke="0" extrusionOk="0">
                <a:moveTo>
                  <a:pt x="0" y="0"/>
                </a:moveTo>
                <a:cubicBezTo>
                  <a:pt x="255361" y="-6320"/>
                  <a:pt x="361027" y="56190"/>
                  <a:pt x="535080" y="0"/>
                </a:cubicBezTo>
                <a:cubicBezTo>
                  <a:pt x="709133" y="-56190"/>
                  <a:pt x="869993" y="17931"/>
                  <a:pt x="977102" y="0"/>
                </a:cubicBezTo>
                <a:cubicBezTo>
                  <a:pt x="1084211" y="-17931"/>
                  <a:pt x="1474985" y="68096"/>
                  <a:pt x="1651768" y="0"/>
                </a:cubicBezTo>
                <a:cubicBezTo>
                  <a:pt x="1828551" y="-68096"/>
                  <a:pt x="2027234" y="31019"/>
                  <a:pt x="2186848" y="0"/>
                </a:cubicBezTo>
                <a:cubicBezTo>
                  <a:pt x="2346462" y="-31019"/>
                  <a:pt x="2571858" y="29963"/>
                  <a:pt x="2721928" y="0"/>
                </a:cubicBezTo>
                <a:cubicBezTo>
                  <a:pt x="2871998" y="-29963"/>
                  <a:pt x="3229463" y="44484"/>
                  <a:pt x="3396594" y="0"/>
                </a:cubicBezTo>
                <a:cubicBezTo>
                  <a:pt x="3563725" y="-44484"/>
                  <a:pt x="3661587" y="55044"/>
                  <a:pt x="3885146" y="0"/>
                </a:cubicBezTo>
                <a:cubicBezTo>
                  <a:pt x="4108705" y="-55044"/>
                  <a:pt x="4352499" y="59020"/>
                  <a:pt x="4652869" y="0"/>
                </a:cubicBezTo>
                <a:cubicBezTo>
                  <a:pt x="4695157" y="141443"/>
                  <a:pt x="4648778" y="323174"/>
                  <a:pt x="4652869" y="594261"/>
                </a:cubicBezTo>
                <a:cubicBezTo>
                  <a:pt x="4656960" y="865348"/>
                  <a:pt x="4606541" y="933812"/>
                  <a:pt x="4652869" y="1061181"/>
                </a:cubicBezTo>
                <a:cubicBezTo>
                  <a:pt x="4699197" y="1188550"/>
                  <a:pt x="4627832" y="1484472"/>
                  <a:pt x="4652869" y="1591771"/>
                </a:cubicBezTo>
                <a:cubicBezTo>
                  <a:pt x="4677906" y="1699070"/>
                  <a:pt x="4613849" y="1938341"/>
                  <a:pt x="4652869" y="2154197"/>
                </a:cubicBezTo>
                <a:cubicBezTo>
                  <a:pt x="4691889" y="2370053"/>
                  <a:pt x="4605138" y="2386334"/>
                  <a:pt x="4652869" y="2589281"/>
                </a:cubicBezTo>
                <a:cubicBezTo>
                  <a:pt x="4700600" y="2792228"/>
                  <a:pt x="4624724" y="2973439"/>
                  <a:pt x="4652869" y="3183542"/>
                </a:cubicBezTo>
                <a:cubicBezTo>
                  <a:pt x="4387278" y="3250211"/>
                  <a:pt x="4191465" y="3134733"/>
                  <a:pt x="4071260" y="3183542"/>
                </a:cubicBezTo>
                <a:cubicBezTo>
                  <a:pt x="3951055" y="3232351"/>
                  <a:pt x="3760812" y="3134251"/>
                  <a:pt x="3489652" y="3183542"/>
                </a:cubicBezTo>
                <a:cubicBezTo>
                  <a:pt x="3218492" y="3232833"/>
                  <a:pt x="2953193" y="3146434"/>
                  <a:pt x="2814986" y="3183542"/>
                </a:cubicBezTo>
                <a:cubicBezTo>
                  <a:pt x="2676779" y="3220650"/>
                  <a:pt x="2381531" y="3171329"/>
                  <a:pt x="2233377" y="3183542"/>
                </a:cubicBezTo>
                <a:cubicBezTo>
                  <a:pt x="2085223" y="3195755"/>
                  <a:pt x="1982614" y="3177492"/>
                  <a:pt x="1791355" y="3183542"/>
                </a:cubicBezTo>
                <a:cubicBezTo>
                  <a:pt x="1600096" y="3189592"/>
                  <a:pt x="1416869" y="3131859"/>
                  <a:pt x="1302803" y="3183542"/>
                </a:cubicBezTo>
                <a:cubicBezTo>
                  <a:pt x="1188737" y="3235225"/>
                  <a:pt x="807270" y="3115071"/>
                  <a:pt x="628137" y="3183542"/>
                </a:cubicBezTo>
                <a:cubicBezTo>
                  <a:pt x="449004" y="3252013"/>
                  <a:pt x="287821" y="3175695"/>
                  <a:pt x="0" y="3183542"/>
                </a:cubicBezTo>
                <a:cubicBezTo>
                  <a:pt x="-2340" y="3006584"/>
                  <a:pt x="115" y="2940941"/>
                  <a:pt x="0" y="2716623"/>
                </a:cubicBezTo>
                <a:cubicBezTo>
                  <a:pt x="-115" y="2492305"/>
                  <a:pt x="12229" y="2336677"/>
                  <a:pt x="0" y="2217868"/>
                </a:cubicBezTo>
                <a:cubicBezTo>
                  <a:pt x="-12229" y="2099059"/>
                  <a:pt x="16014" y="1883401"/>
                  <a:pt x="0" y="1782784"/>
                </a:cubicBezTo>
                <a:cubicBezTo>
                  <a:pt x="-16014" y="1682167"/>
                  <a:pt x="26491" y="1510655"/>
                  <a:pt x="0" y="1347699"/>
                </a:cubicBezTo>
                <a:cubicBezTo>
                  <a:pt x="-26491" y="1184744"/>
                  <a:pt x="1825" y="1035111"/>
                  <a:pt x="0" y="785274"/>
                </a:cubicBezTo>
                <a:cubicBezTo>
                  <a:pt x="-1825" y="535438"/>
                  <a:pt x="70686" y="242703"/>
                  <a:pt x="0" y="0"/>
                </a:cubicBezTo>
                <a:close/>
              </a:path>
            </a:pathLst>
          </a:custGeom>
          <a:ln w="254000" cmpd="thinThick">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a:effectLst>
            <a:outerShdw blurRad="50800" dist="38100" dir="8100000" algn="tr" rotWithShape="0">
              <a:prstClr val="black">
                <a:alpha val="40000"/>
              </a:prstClr>
            </a:outerShdw>
          </a:effectLst>
        </p:spPr>
      </p:pic>
      <p:sp>
        <p:nvSpPr>
          <p:cNvPr id="21" name="TextBox 20">
            <a:extLst>
              <a:ext uri="{FF2B5EF4-FFF2-40B4-BE49-F238E27FC236}">
                <a16:creationId xmlns:a16="http://schemas.microsoft.com/office/drawing/2014/main" id="{39981F5A-DD25-7510-6633-990CE47A882B}"/>
              </a:ext>
            </a:extLst>
          </p:cNvPr>
          <p:cNvSpPr txBox="1"/>
          <p:nvPr/>
        </p:nvSpPr>
        <p:spPr>
          <a:xfrm>
            <a:off x="990601" y="772509"/>
            <a:ext cx="6298111" cy="1200329"/>
          </a:xfrm>
          <a:prstGeom prst="rect">
            <a:avLst/>
          </a:prstGeom>
          <a:noFill/>
        </p:spPr>
        <p:txBody>
          <a:bodyPr wrap="square">
            <a:spAutoFit/>
          </a:bodyPr>
          <a:lstStyle/>
          <a:p>
            <a:r>
              <a:rPr lang="en-AU" sz="3600" dirty="0">
                <a:solidFill>
                  <a:srgbClr val="1C1C1C"/>
                </a:solidFill>
                <a:latin typeface="Gotham Condensed Ultra" pitchFamily="2" charset="0"/>
                <a:cs typeface="Gotham Medium" pitchFamily="2" charset="0"/>
              </a:rPr>
              <a:t>BRINGING THE PROCESS TO LIFE:</a:t>
            </a:r>
          </a:p>
          <a:p>
            <a:r>
              <a:rPr lang="en-AU" sz="3600" dirty="0">
                <a:solidFill>
                  <a:srgbClr val="1C1C1C"/>
                </a:solidFill>
                <a:latin typeface="Gotham Condensed Ultra" pitchFamily="2" charset="0"/>
                <a:cs typeface="Gotham Medium" pitchFamily="2" charset="0"/>
              </a:rPr>
              <a:t>PAID SEARCH EXAMPLE</a:t>
            </a:r>
            <a:endParaRPr lang="en-US" sz="3600" dirty="0">
              <a:latin typeface="Gotham Condensed Ultra" pitchFamily="2" charset="0"/>
            </a:endParaRPr>
          </a:p>
        </p:txBody>
      </p:sp>
      <p:sp>
        <p:nvSpPr>
          <p:cNvPr id="22" name="Down Arrow 21">
            <a:extLst>
              <a:ext uri="{FF2B5EF4-FFF2-40B4-BE49-F238E27FC236}">
                <a16:creationId xmlns:a16="http://schemas.microsoft.com/office/drawing/2014/main" id="{3E12403C-2EA0-B813-6E4F-89AF9EA1EE70}"/>
              </a:ext>
            </a:extLst>
          </p:cNvPr>
          <p:cNvSpPr/>
          <p:nvPr/>
        </p:nvSpPr>
        <p:spPr>
          <a:xfrm>
            <a:off x="990601" y="2222500"/>
            <a:ext cx="787399" cy="3175000"/>
          </a:xfrm>
          <a:prstGeom prst="downArrow">
            <a:avLst/>
          </a:prstGeom>
          <a:solidFill>
            <a:srgbClr val="0070C0"/>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C4B757AD-A50E-09CC-37C7-5EB2F462EB2D}"/>
              </a:ext>
            </a:extLst>
          </p:cNvPr>
          <p:cNvGrpSpPr/>
          <p:nvPr/>
        </p:nvGrpSpPr>
        <p:grpSpPr>
          <a:xfrm>
            <a:off x="7111728" y="3194865"/>
            <a:ext cx="4271742" cy="2890625"/>
            <a:chOff x="7111728" y="3194865"/>
            <a:chExt cx="4271742" cy="2890625"/>
          </a:xfrm>
        </p:grpSpPr>
        <p:sp>
          <p:nvSpPr>
            <p:cNvPr id="25" name="Rounded Rectangle 24">
              <a:extLst>
                <a:ext uri="{FF2B5EF4-FFF2-40B4-BE49-F238E27FC236}">
                  <a16:creationId xmlns:a16="http://schemas.microsoft.com/office/drawing/2014/main" id="{F69DB2A9-0ED5-56F4-C30C-58642545746D}"/>
                </a:ext>
              </a:extLst>
            </p:cNvPr>
            <p:cNvSpPr/>
            <p:nvPr/>
          </p:nvSpPr>
          <p:spPr>
            <a:xfrm>
              <a:off x="7111728" y="3197509"/>
              <a:ext cx="3816888" cy="2887981"/>
            </a:xfrm>
            <a:custGeom>
              <a:avLst/>
              <a:gdLst>
                <a:gd name="connsiteX0" fmla="*/ 0 w 3816888"/>
                <a:gd name="connsiteY0" fmla="*/ 95708 h 2887981"/>
                <a:gd name="connsiteX1" fmla="*/ 95708 w 3816888"/>
                <a:gd name="connsiteY1" fmla="*/ 0 h 2887981"/>
                <a:gd name="connsiteX2" fmla="*/ 736208 w 3816888"/>
                <a:gd name="connsiteY2" fmla="*/ 0 h 2887981"/>
                <a:gd name="connsiteX3" fmla="*/ 1267944 w 3816888"/>
                <a:gd name="connsiteY3" fmla="*/ 0 h 2887981"/>
                <a:gd name="connsiteX4" fmla="*/ 1908444 w 3816888"/>
                <a:gd name="connsiteY4" fmla="*/ 0 h 2887981"/>
                <a:gd name="connsiteX5" fmla="*/ 2403925 w 3816888"/>
                <a:gd name="connsiteY5" fmla="*/ 0 h 2887981"/>
                <a:gd name="connsiteX6" fmla="*/ 3044425 w 3816888"/>
                <a:gd name="connsiteY6" fmla="*/ 0 h 2887981"/>
                <a:gd name="connsiteX7" fmla="*/ 3721180 w 3816888"/>
                <a:gd name="connsiteY7" fmla="*/ 0 h 2887981"/>
                <a:gd name="connsiteX8" fmla="*/ 3816888 w 3816888"/>
                <a:gd name="connsiteY8" fmla="*/ 95708 h 2887981"/>
                <a:gd name="connsiteX9" fmla="*/ 3816888 w 3816888"/>
                <a:gd name="connsiteY9" fmla="*/ 823781 h 2887981"/>
                <a:gd name="connsiteX10" fmla="*/ 3816888 w 3816888"/>
                <a:gd name="connsiteY10" fmla="*/ 1443991 h 2887981"/>
                <a:gd name="connsiteX11" fmla="*/ 3816888 w 3816888"/>
                <a:gd name="connsiteY11" fmla="*/ 2037235 h 2887981"/>
                <a:gd name="connsiteX12" fmla="*/ 3816888 w 3816888"/>
                <a:gd name="connsiteY12" fmla="*/ 2792273 h 2887981"/>
                <a:gd name="connsiteX13" fmla="*/ 3721180 w 3816888"/>
                <a:gd name="connsiteY13" fmla="*/ 2887981 h 2887981"/>
                <a:gd name="connsiteX14" fmla="*/ 3225699 w 3816888"/>
                <a:gd name="connsiteY14" fmla="*/ 2887981 h 2887981"/>
                <a:gd name="connsiteX15" fmla="*/ 2548944 w 3816888"/>
                <a:gd name="connsiteY15" fmla="*/ 2887981 h 2887981"/>
                <a:gd name="connsiteX16" fmla="*/ 1944699 w 3816888"/>
                <a:gd name="connsiteY16" fmla="*/ 2887981 h 2887981"/>
                <a:gd name="connsiteX17" fmla="*/ 1267944 w 3816888"/>
                <a:gd name="connsiteY17" fmla="*/ 2887981 h 2887981"/>
                <a:gd name="connsiteX18" fmla="*/ 627444 w 3816888"/>
                <a:gd name="connsiteY18" fmla="*/ 2887981 h 2887981"/>
                <a:gd name="connsiteX19" fmla="*/ 95708 w 3816888"/>
                <a:gd name="connsiteY19" fmla="*/ 2887981 h 2887981"/>
                <a:gd name="connsiteX20" fmla="*/ 0 w 3816888"/>
                <a:gd name="connsiteY20" fmla="*/ 2792273 h 2887981"/>
                <a:gd name="connsiteX21" fmla="*/ 0 w 3816888"/>
                <a:gd name="connsiteY21" fmla="*/ 2145097 h 2887981"/>
                <a:gd name="connsiteX22" fmla="*/ 0 w 3816888"/>
                <a:gd name="connsiteY22" fmla="*/ 1551853 h 2887981"/>
                <a:gd name="connsiteX23" fmla="*/ 0 w 3816888"/>
                <a:gd name="connsiteY23" fmla="*/ 823781 h 2887981"/>
                <a:gd name="connsiteX24" fmla="*/ 0 w 3816888"/>
                <a:gd name="connsiteY24" fmla="*/ 95708 h 2887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6888" h="2887981" fill="none" extrusionOk="0">
                  <a:moveTo>
                    <a:pt x="0" y="95708"/>
                  </a:moveTo>
                  <a:cubicBezTo>
                    <a:pt x="-2404" y="47675"/>
                    <a:pt x="35309" y="-10006"/>
                    <a:pt x="95708" y="0"/>
                  </a:cubicBezTo>
                  <a:cubicBezTo>
                    <a:pt x="243156" y="9949"/>
                    <a:pt x="562580" y="14048"/>
                    <a:pt x="736208" y="0"/>
                  </a:cubicBezTo>
                  <a:cubicBezTo>
                    <a:pt x="909836" y="-14048"/>
                    <a:pt x="1016166" y="-4889"/>
                    <a:pt x="1267944" y="0"/>
                  </a:cubicBezTo>
                  <a:cubicBezTo>
                    <a:pt x="1519722" y="4889"/>
                    <a:pt x="1692890" y="-6609"/>
                    <a:pt x="1908444" y="0"/>
                  </a:cubicBezTo>
                  <a:cubicBezTo>
                    <a:pt x="2123998" y="6609"/>
                    <a:pt x="2165697" y="-8411"/>
                    <a:pt x="2403925" y="0"/>
                  </a:cubicBezTo>
                  <a:cubicBezTo>
                    <a:pt x="2642153" y="8411"/>
                    <a:pt x="2832653" y="-6776"/>
                    <a:pt x="3044425" y="0"/>
                  </a:cubicBezTo>
                  <a:cubicBezTo>
                    <a:pt x="3256197" y="6776"/>
                    <a:pt x="3519202" y="-25383"/>
                    <a:pt x="3721180" y="0"/>
                  </a:cubicBezTo>
                  <a:cubicBezTo>
                    <a:pt x="3765898" y="4564"/>
                    <a:pt x="3818955" y="48450"/>
                    <a:pt x="3816888" y="95708"/>
                  </a:cubicBezTo>
                  <a:cubicBezTo>
                    <a:pt x="3824594" y="360348"/>
                    <a:pt x="3844085" y="470229"/>
                    <a:pt x="3816888" y="823781"/>
                  </a:cubicBezTo>
                  <a:cubicBezTo>
                    <a:pt x="3789691" y="1177333"/>
                    <a:pt x="3793175" y="1282510"/>
                    <a:pt x="3816888" y="1443991"/>
                  </a:cubicBezTo>
                  <a:cubicBezTo>
                    <a:pt x="3840602" y="1605472"/>
                    <a:pt x="3798395" y="1846329"/>
                    <a:pt x="3816888" y="2037235"/>
                  </a:cubicBezTo>
                  <a:cubicBezTo>
                    <a:pt x="3835381" y="2228141"/>
                    <a:pt x="3823175" y="2584999"/>
                    <a:pt x="3816888" y="2792273"/>
                  </a:cubicBezTo>
                  <a:cubicBezTo>
                    <a:pt x="3817822" y="2847413"/>
                    <a:pt x="3777044" y="2890955"/>
                    <a:pt x="3721180" y="2887981"/>
                  </a:cubicBezTo>
                  <a:cubicBezTo>
                    <a:pt x="3550612" y="2891637"/>
                    <a:pt x="3341768" y="2898204"/>
                    <a:pt x="3225699" y="2887981"/>
                  </a:cubicBezTo>
                  <a:cubicBezTo>
                    <a:pt x="3109630" y="2877758"/>
                    <a:pt x="2744625" y="2880566"/>
                    <a:pt x="2548944" y="2887981"/>
                  </a:cubicBezTo>
                  <a:cubicBezTo>
                    <a:pt x="2353263" y="2895396"/>
                    <a:pt x="2135173" y="2890941"/>
                    <a:pt x="1944699" y="2887981"/>
                  </a:cubicBezTo>
                  <a:cubicBezTo>
                    <a:pt x="1754225" y="2885021"/>
                    <a:pt x="1475764" y="2856855"/>
                    <a:pt x="1267944" y="2887981"/>
                  </a:cubicBezTo>
                  <a:cubicBezTo>
                    <a:pt x="1060125" y="2919107"/>
                    <a:pt x="795871" y="2889019"/>
                    <a:pt x="627444" y="2887981"/>
                  </a:cubicBezTo>
                  <a:cubicBezTo>
                    <a:pt x="459017" y="2886943"/>
                    <a:pt x="328909" y="2900462"/>
                    <a:pt x="95708" y="2887981"/>
                  </a:cubicBezTo>
                  <a:cubicBezTo>
                    <a:pt x="47899" y="2888847"/>
                    <a:pt x="-6132" y="2847375"/>
                    <a:pt x="0" y="2792273"/>
                  </a:cubicBezTo>
                  <a:cubicBezTo>
                    <a:pt x="18243" y="2501850"/>
                    <a:pt x="31580" y="2443441"/>
                    <a:pt x="0" y="2145097"/>
                  </a:cubicBezTo>
                  <a:cubicBezTo>
                    <a:pt x="-31580" y="1846753"/>
                    <a:pt x="-1829" y="1795693"/>
                    <a:pt x="0" y="1551853"/>
                  </a:cubicBezTo>
                  <a:cubicBezTo>
                    <a:pt x="1829" y="1308013"/>
                    <a:pt x="-16828" y="1076357"/>
                    <a:pt x="0" y="823781"/>
                  </a:cubicBezTo>
                  <a:cubicBezTo>
                    <a:pt x="16828" y="571205"/>
                    <a:pt x="19097" y="322718"/>
                    <a:pt x="0" y="95708"/>
                  </a:cubicBezTo>
                  <a:close/>
                </a:path>
                <a:path w="3816888" h="2887981" stroke="0" extrusionOk="0">
                  <a:moveTo>
                    <a:pt x="0" y="95708"/>
                  </a:moveTo>
                  <a:cubicBezTo>
                    <a:pt x="-5465" y="39479"/>
                    <a:pt x="35156" y="2888"/>
                    <a:pt x="95708" y="0"/>
                  </a:cubicBezTo>
                  <a:cubicBezTo>
                    <a:pt x="390196" y="-18418"/>
                    <a:pt x="566527" y="-20027"/>
                    <a:pt x="772463" y="0"/>
                  </a:cubicBezTo>
                  <a:cubicBezTo>
                    <a:pt x="978399" y="20027"/>
                    <a:pt x="1177525" y="-26955"/>
                    <a:pt x="1340453" y="0"/>
                  </a:cubicBezTo>
                  <a:cubicBezTo>
                    <a:pt x="1503381" y="26955"/>
                    <a:pt x="1608173" y="11461"/>
                    <a:pt x="1872189" y="0"/>
                  </a:cubicBezTo>
                  <a:cubicBezTo>
                    <a:pt x="2136205" y="-11461"/>
                    <a:pt x="2262840" y="-11608"/>
                    <a:pt x="2512689" y="0"/>
                  </a:cubicBezTo>
                  <a:cubicBezTo>
                    <a:pt x="2762538" y="11608"/>
                    <a:pt x="2909082" y="808"/>
                    <a:pt x="3080680" y="0"/>
                  </a:cubicBezTo>
                  <a:cubicBezTo>
                    <a:pt x="3252278" y="-808"/>
                    <a:pt x="3509067" y="-3196"/>
                    <a:pt x="3721180" y="0"/>
                  </a:cubicBezTo>
                  <a:cubicBezTo>
                    <a:pt x="3773600" y="-4179"/>
                    <a:pt x="3809177" y="53566"/>
                    <a:pt x="3816888" y="95708"/>
                  </a:cubicBezTo>
                  <a:cubicBezTo>
                    <a:pt x="3820335" y="274065"/>
                    <a:pt x="3812601" y="551154"/>
                    <a:pt x="3816888" y="715918"/>
                  </a:cubicBezTo>
                  <a:cubicBezTo>
                    <a:pt x="3821176" y="880682"/>
                    <a:pt x="3807262" y="1066189"/>
                    <a:pt x="3816888" y="1390059"/>
                  </a:cubicBezTo>
                  <a:cubicBezTo>
                    <a:pt x="3826514" y="1713929"/>
                    <a:pt x="3817462" y="1756006"/>
                    <a:pt x="3816888" y="2064200"/>
                  </a:cubicBezTo>
                  <a:cubicBezTo>
                    <a:pt x="3816314" y="2372394"/>
                    <a:pt x="3840117" y="2550858"/>
                    <a:pt x="3816888" y="2792273"/>
                  </a:cubicBezTo>
                  <a:cubicBezTo>
                    <a:pt x="3819367" y="2848168"/>
                    <a:pt x="3783141" y="2880011"/>
                    <a:pt x="3721180" y="2887981"/>
                  </a:cubicBezTo>
                  <a:cubicBezTo>
                    <a:pt x="3532061" y="2864560"/>
                    <a:pt x="3237798" y="2863114"/>
                    <a:pt x="3116935" y="2887981"/>
                  </a:cubicBezTo>
                  <a:cubicBezTo>
                    <a:pt x="2996072" y="2912848"/>
                    <a:pt x="2709014" y="2893531"/>
                    <a:pt x="2512689" y="2887981"/>
                  </a:cubicBezTo>
                  <a:cubicBezTo>
                    <a:pt x="2316364" y="2882431"/>
                    <a:pt x="2168119" y="2896235"/>
                    <a:pt x="1835935" y="2887981"/>
                  </a:cubicBezTo>
                  <a:cubicBezTo>
                    <a:pt x="1503751" y="2879727"/>
                    <a:pt x="1428226" y="2893872"/>
                    <a:pt x="1231689" y="2887981"/>
                  </a:cubicBezTo>
                  <a:cubicBezTo>
                    <a:pt x="1035152" y="2882090"/>
                    <a:pt x="943004" y="2908472"/>
                    <a:pt x="736208" y="2887981"/>
                  </a:cubicBezTo>
                  <a:cubicBezTo>
                    <a:pt x="529412" y="2867490"/>
                    <a:pt x="327407" y="2896623"/>
                    <a:pt x="95708" y="2887981"/>
                  </a:cubicBezTo>
                  <a:cubicBezTo>
                    <a:pt x="48749" y="2884482"/>
                    <a:pt x="-6203" y="2854978"/>
                    <a:pt x="0" y="2792273"/>
                  </a:cubicBezTo>
                  <a:cubicBezTo>
                    <a:pt x="2328" y="2602934"/>
                    <a:pt x="14161" y="2440974"/>
                    <a:pt x="0" y="2145097"/>
                  </a:cubicBezTo>
                  <a:cubicBezTo>
                    <a:pt x="-14161" y="1849220"/>
                    <a:pt x="-28185" y="1790227"/>
                    <a:pt x="0" y="1470956"/>
                  </a:cubicBezTo>
                  <a:cubicBezTo>
                    <a:pt x="28185" y="1151685"/>
                    <a:pt x="-25757" y="1172811"/>
                    <a:pt x="0" y="877712"/>
                  </a:cubicBezTo>
                  <a:cubicBezTo>
                    <a:pt x="25757" y="582613"/>
                    <a:pt x="-8632" y="385235"/>
                    <a:pt x="0" y="95708"/>
                  </a:cubicBezTo>
                  <a:close/>
                </a:path>
              </a:pathLst>
            </a:custGeom>
            <a:pattFill prst="pct40">
              <a:fgClr>
                <a:schemeClr val="accent5">
                  <a:lumMod val="60000"/>
                  <a:lumOff val="40000"/>
                </a:schemeClr>
              </a:fgClr>
              <a:bgClr>
                <a:schemeClr val="bg1"/>
              </a:bgClr>
            </a:pattFill>
            <a:ln w="38100">
              <a:extLst>
                <a:ext uri="{C807C97D-BFC1-408E-A445-0C87EB9F89A2}">
                  <ask:lineSketchStyleProps xmlns:ask="http://schemas.microsoft.com/office/drawing/2018/sketchyshapes" sd="1219033472">
                    <a:prstGeom prst="roundRect">
                      <a:avLst>
                        <a:gd name="adj" fmla="val 3314"/>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C961F588-0BF9-D21D-0842-E323C1D01170}"/>
                </a:ext>
              </a:extLst>
            </p:cNvPr>
            <p:cNvSpPr txBox="1"/>
            <p:nvPr/>
          </p:nvSpPr>
          <p:spPr>
            <a:xfrm>
              <a:off x="7357571" y="3194865"/>
              <a:ext cx="4025899" cy="2831544"/>
            </a:xfrm>
            <a:prstGeom prst="rect">
              <a:avLst/>
            </a:prstGeom>
            <a:noFill/>
          </p:spPr>
          <p:txBody>
            <a:bodyPr wrap="square">
              <a:spAutoFit/>
            </a:bodyPr>
            <a:lstStyle/>
            <a:p>
              <a:r>
                <a:rPr lang="en-AU" sz="2800" b="0" i="0" dirty="0">
                  <a:solidFill>
                    <a:srgbClr val="1C1C1C"/>
                  </a:solidFill>
                  <a:effectLst/>
                  <a:latin typeface="Gotham Condensed Ultra" pitchFamily="2" charset="0"/>
                  <a:cs typeface="Gotham Medium" pitchFamily="2" charset="0"/>
                </a:rPr>
                <a:t>KPI EXAMPLE</a:t>
              </a:r>
            </a:p>
            <a:p>
              <a:endParaRPr lang="en-AU" sz="1600" dirty="0">
                <a:solidFill>
                  <a:srgbClr val="1C1C1C"/>
                </a:solidFill>
                <a:latin typeface="Gotham Medium" pitchFamily="2" charset="0"/>
                <a:cs typeface="Gotham Medium" pitchFamily="2" charset="0"/>
              </a:endParaRPr>
            </a:p>
            <a:p>
              <a:r>
                <a:rPr lang="en-AU" sz="1600" dirty="0">
                  <a:solidFill>
                    <a:srgbClr val="1C1C1C"/>
                  </a:solidFill>
                  <a:latin typeface="Gotham Medium" pitchFamily="2" charset="0"/>
                  <a:cs typeface="Gotham Medium" pitchFamily="2" charset="0"/>
                </a:rPr>
                <a:t>Objective: </a:t>
              </a:r>
            </a:p>
            <a:p>
              <a:r>
                <a:rPr lang="en-AU" sz="1600" b="1" i="1" dirty="0">
                  <a:solidFill>
                    <a:srgbClr val="1C1C1C"/>
                  </a:solidFill>
                  <a:latin typeface="Gotham Medium" pitchFamily="2" charset="0"/>
                  <a:cs typeface="Gotham Medium" pitchFamily="2" charset="0"/>
                </a:rPr>
                <a:t>	</a:t>
              </a:r>
              <a:r>
                <a:rPr lang="en-AU" b="1" i="1" dirty="0">
                  <a:solidFill>
                    <a:srgbClr val="1C1C1C"/>
                  </a:solidFill>
                  <a:highlight>
                    <a:srgbClr val="00FF00"/>
                  </a:highlight>
                  <a:latin typeface="Gotham Medium" pitchFamily="2" charset="0"/>
                  <a:cs typeface="Gotham Medium" pitchFamily="2" charset="0"/>
                </a:rPr>
                <a:t>Sales Funnel</a:t>
              </a:r>
            </a:p>
            <a:p>
              <a:endParaRPr lang="en-AU" sz="1600" b="1" i="1" dirty="0">
                <a:solidFill>
                  <a:srgbClr val="1C1C1C"/>
                </a:solidFill>
                <a:effectLst/>
                <a:latin typeface="Gotham Medium" pitchFamily="2" charset="0"/>
                <a:cs typeface="Gotham Medium" pitchFamily="2" charset="0"/>
              </a:endParaRPr>
            </a:p>
            <a:p>
              <a:r>
                <a:rPr lang="en-AU" sz="1600" b="1" i="1" dirty="0">
                  <a:solidFill>
                    <a:srgbClr val="1C1C1C"/>
                  </a:solidFill>
                  <a:effectLst/>
                  <a:latin typeface="Gotham Medium" pitchFamily="2" charset="0"/>
                  <a:cs typeface="Gotham Medium" pitchFamily="2" charset="0"/>
                </a:rPr>
                <a:t>Primary Metrics: </a:t>
              </a:r>
            </a:p>
            <a:p>
              <a:r>
                <a:rPr lang="en-AU" sz="1600" dirty="0">
                  <a:solidFill>
                    <a:srgbClr val="1C1C1C"/>
                  </a:solidFill>
                  <a:latin typeface="Gotham Medium" pitchFamily="2" charset="0"/>
                  <a:cs typeface="Gotham Medium" pitchFamily="2" charset="0"/>
                </a:rPr>
                <a:t>	</a:t>
              </a:r>
              <a:r>
                <a:rPr lang="en-AU" b="1" i="0" dirty="0">
                  <a:solidFill>
                    <a:srgbClr val="1C1C1C"/>
                  </a:solidFill>
                  <a:effectLst/>
                  <a:highlight>
                    <a:srgbClr val="00FF00"/>
                  </a:highlight>
                  <a:latin typeface="Gotham Medium" pitchFamily="2" charset="0"/>
                  <a:cs typeface="Gotham Medium" pitchFamily="2" charset="0"/>
                </a:rPr>
                <a:t>Leads</a:t>
              </a:r>
              <a:r>
                <a:rPr lang="en-AU" b="1" dirty="0">
                  <a:solidFill>
                    <a:srgbClr val="1C1C1C"/>
                  </a:solidFill>
                  <a:highlight>
                    <a:srgbClr val="00FF00"/>
                  </a:highlight>
                  <a:latin typeface="Gotham Medium" pitchFamily="2" charset="0"/>
                  <a:cs typeface="Gotham Medium" pitchFamily="2" charset="0"/>
                </a:rPr>
                <a:t>, £CPL, CR%</a:t>
              </a:r>
            </a:p>
            <a:p>
              <a:endParaRPr lang="en-AU" sz="1600" b="1" i="1" dirty="0">
                <a:solidFill>
                  <a:srgbClr val="1C1C1C"/>
                </a:solidFill>
                <a:effectLst/>
                <a:latin typeface="Gotham Medium" pitchFamily="2" charset="0"/>
                <a:cs typeface="Gotham Medium" pitchFamily="2" charset="0"/>
              </a:endParaRPr>
            </a:p>
            <a:p>
              <a:r>
                <a:rPr lang="en-AU" sz="1600" b="1" i="1" dirty="0">
                  <a:solidFill>
                    <a:srgbClr val="1C1C1C"/>
                  </a:solidFill>
                  <a:effectLst/>
                  <a:latin typeface="Gotham Medium" pitchFamily="2" charset="0"/>
                  <a:cs typeface="Gotham Medium" pitchFamily="2" charset="0"/>
                </a:rPr>
                <a:t>Secondary Metrics:</a:t>
              </a:r>
            </a:p>
            <a:p>
              <a:r>
                <a:rPr lang="en-AU" sz="1600" dirty="0">
                  <a:solidFill>
                    <a:srgbClr val="1C1C1C"/>
                  </a:solidFill>
                  <a:latin typeface="Gotham Medium" pitchFamily="2" charset="0"/>
                  <a:cs typeface="Gotham Medium" pitchFamily="2" charset="0"/>
                </a:rPr>
                <a:t>	</a:t>
              </a:r>
              <a:r>
                <a:rPr lang="en-AU" sz="1600" dirty="0">
                  <a:solidFill>
                    <a:srgbClr val="1C1C1C"/>
                  </a:solidFill>
                  <a:highlight>
                    <a:srgbClr val="00FF00"/>
                  </a:highlight>
                  <a:latin typeface="Gotham Medium" pitchFamily="2" charset="0"/>
                  <a:cs typeface="Gotham Medium" pitchFamily="2" charset="0"/>
                </a:rPr>
                <a:t>Clicks, </a:t>
              </a:r>
              <a:r>
                <a:rPr lang="en-AU" b="1" i="1" dirty="0">
                  <a:solidFill>
                    <a:srgbClr val="1C1C1C"/>
                  </a:solidFill>
                  <a:highlight>
                    <a:srgbClr val="00FF00"/>
                  </a:highlight>
                  <a:latin typeface="Gotham Medium" pitchFamily="2" charset="0"/>
                  <a:cs typeface="Gotham Medium" pitchFamily="2" charset="0"/>
                </a:rPr>
                <a:t>CTR%, £CPC</a:t>
              </a:r>
              <a:endParaRPr lang="en-AU" sz="1600" b="1" i="1" dirty="0">
                <a:solidFill>
                  <a:srgbClr val="1C1C1C"/>
                </a:solidFill>
                <a:effectLst/>
                <a:highlight>
                  <a:srgbClr val="00FF00"/>
                </a:highlight>
                <a:latin typeface="Gotham Medium" pitchFamily="2" charset="0"/>
                <a:cs typeface="Gotham Medium" pitchFamily="2" charset="0"/>
              </a:endParaRPr>
            </a:p>
          </p:txBody>
        </p:sp>
      </p:grpSp>
      <p:sp>
        <p:nvSpPr>
          <p:cNvPr id="27" name="TextBox 26">
            <a:extLst>
              <a:ext uri="{FF2B5EF4-FFF2-40B4-BE49-F238E27FC236}">
                <a16:creationId xmlns:a16="http://schemas.microsoft.com/office/drawing/2014/main" id="{99CB8168-595E-840E-75D6-3A3D6DAE53F9}"/>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6</a:t>
            </a:r>
          </a:p>
        </p:txBody>
      </p:sp>
      <p:pic>
        <p:nvPicPr>
          <p:cNvPr id="3" name="Picture 2" descr="Sitecore Development - Web Development | CSI Media">
            <a:extLst>
              <a:ext uri="{FF2B5EF4-FFF2-40B4-BE49-F238E27FC236}">
                <a16:creationId xmlns:a16="http://schemas.microsoft.com/office/drawing/2014/main" id="{AB6DFCD4-9BFC-6823-9883-23F3862D4276}"/>
              </a:ext>
            </a:extLst>
          </p:cNvPr>
          <p:cNvPicPr>
            <a:picLocks noChangeAspect="1" noChangeArrowheads="1"/>
          </p:cNvPicPr>
          <p:nvPr/>
        </p:nvPicPr>
        <p:blipFill rotWithShape="1">
          <a:blip r:embed="rId4">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6358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6">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E849F-201B-5FCC-1985-BE862843761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978317-8284-F33C-B4C3-63AA8D0FF853}"/>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491678B-8BFF-361B-7E2F-214A0ADB4AF9}"/>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B13BC99-4728-75C9-AFB7-539ED84F8F86}"/>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06B0359-D5FA-32A7-8924-16A39CE065C0}"/>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945AE69E-BD71-2E55-955C-8918801AF6ED}"/>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5C94CF8D-0FB0-4995-8A83-2C3520B6C610}"/>
              </a:ext>
            </a:extLst>
          </p:cNvPr>
          <p:cNvSpPr>
            <a:spLocks noGrp="1"/>
          </p:cNvSpPr>
          <p:nvPr>
            <p:ph type="title"/>
          </p:nvPr>
        </p:nvSpPr>
        <p:spPr/>
        <p:txBody>
          <a:bodyPr/>
          <a:lstStyle/>
          <a:p>
            <a:endParaRPr lang="en-US"/>
          </a:p>
        </p:txBody>
      </p:sp>
      <p:grpSp>
        <p:nvGrpSpPr>
          <p:cNvPr id="24" name="Group 23">
            <a:extLst>
              <a:ext uri="{FF2B5EF4-FFF2-40B4-BE49-F238E27FC236}">
                <a16:creationId xmlns:a16="http://schemas.microsoft.com/office/drawing/2014/main" id="{B8A00020-DEB8-97ED-1585-4197C0B9600A}"/>
              </a:ext>
            </a:extLst>
          </p:cNvPr>
          <p:cNvGrpSpPr/>
          <p:nvPr/>
        </p:nvGrpSpPr>
        <p:grpSpPr>
          <a:xfrm>
            <a:off x="838200" y="739846"/>
            <a:ext cx="10363199" cy="5535688"/>
            <a:chOff x="838200" y="739846"/>
            <a:chExt cx="10363199" cy="5535688"/>
          </a:xfrm>
        </p:grpSpPr>
        <p:sp>
          <p:nvSpPr>
            <p:cNvPr id="17" name="Rounded Rectangle 16">
              <a:extLst>
                <a:ext uri="{FF2B5EF4-FFF2-40B4-BE49-F238E27FC236}">
                  <a16:creationId xmlns:a16="http://schemas.microsoft.com/office/drawing/2014/main" id="{08588445-B4EC-0DC2-083F-292EE3A9DB9E}"/>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AC417BDA-C68A-D312-8760-0CC79EB0B49F}"/>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grpSp>
      <p:grpSp>
        <p:nvGrpSpPr>
          <p:cNvPr id="23" name="Group 22">
            <a:extLst>
              <a:ext uri="{FF2B5EF4-FFF2-40B4-BE49-F238E27FC236}">
                <a16:creationId xmlns:a16="http://schemas.microsoft.com/office/drawing/2014/main" id="{BDF608FA-823D-A34A-E911-EEF77E613495}"/>
              </a:ext>
            </a:extLst>
          </p:cNvPr>
          <p:cNvGrpSpPr/>
          <p:nvPr/>
        </p:nvGrpSpPr>
        <p:grpSpPr>
          <a:xfrm>
            <a:off x="7152445" y="-28052"/>
            <a:ext cx="5348958" cy="2966187"/>
            <a:chOff x="7152445" y="-28052"/>
            <a:chExt cx="5348958" cy="2966187"/>
          </a:xfrm>
        </p:grpSpPr>
        <p:sp>
          <p:nvSpPr>
            <p:cNvPr id="13" name="Oval 12">
              <a:extLst>
                <a:ext uri="{FF2B5EF4-FFF2-40B4-BE49-F238E27FC236}">
                  <a16:creationId xmlns:a16="http://schemas.microsoft.com/office/drawing/2014/main" id="{66C97679-E4AC-576A-5159-62E179754BAB}"/>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3"/>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7EC4764-E836-EDB2-A327-8D3FEED860EC}"/>
                </a:ext>
              </a:extLst>
            </p:cNvPr>
            <p:cNvGrpSpPr/>
            <p:nvPr/>
          </p:nvGrpSpPr>
          <p:grpSpPr>
            <a:xfrm>
              <a:off x="7152445" y="-28052"/>
              <a:ext cx="3287118" cy="1772452"/>
              <a:chOff x="7152445" y="-28052"/>
              <a:chExt cx="3287118" cy="1772452"/>
            </a:xfrm>
          </p:grpSpPr>
          <p:sp>
            <p:nvSpPr>
              <p:cNvPr id="14" name="Oval Callout 13">
                <a:extLst>
                  <a:ext uri="{FF2B5EF4-FFF2-40B4-BE49-F238E27FC236}">
                    <a16:creationId xmlns:a16="http://schemas.microsoft.com/office/drawing/2014/main" id="{47C0A62D-1448-4E21-CB92-F66372BB7B05}"/>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15" name="Title 1">
                <a:extLst>
                  <a:ext uri="{FF2B5EF4-FFF2-40B4-BE49-F238E27FC236}">
                    <a16:creationId xmlns:a16="http://schemas.microsoft.com/office/drawing/2014/main" id="{A50F3B91-0BE2-7A88-01B7-F643823FC099}"/>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5" name="TextBox 24">
            <a:extLst>
              <a:ext uri="{FF2B5EF4-FFF2-40B4-BE49-F238E27FC236}">
                <a16:creationId xmlns:a16="http://schemas.microsoft.com/office/drawing/2014/main" id="{4303B524-FD93-B80F-35F7-62D9B1EC2A63}"/>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2" name="Picture 2" descr="Sitecore Development - Web Development | CSI Media">
            <a:extLst>
              <a:ext uri="{FF2B5EF4-FFF2-40B4-BE49-F238E27FC236}">
                <a16:creationId xmlns:a16="http://schemas.microsoft.com/office/drawing/2014/main" id="{408B3D3F-9681-72F0-E6D1-85081446958F}"/>
              </a:ext>
            </a:extLst>
          </p:cNvPr>
          <p:cNvPicPr>
            <a:picLocks noChangeAspect="1" noChangeArrowheads="1"/>
          </p:cNvPicPr>
          <p:nvPr/>
        </p:nvPicPr>
        <p:blipFill rotWithShape="1">
          <a:blip r:embed="rId4">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657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CCB59-0678-B2EA-AF9A-65AADAFDE01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DD36589-9085-E695-3BEE-A4A98A145FD7}"/>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50D73DA-1A5B-D63C-BC30-C9313498D77D}"/>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F1C9E47-E19C-A921-A8A8-4D94C9E473B4}"/>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5B65C48-E99A-36FD-F410-83EEE931D706}"/>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89BE7D4A-3288-FB1F-5367-7F8330D6C42D}"/>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5C0130EF-3AFD-48D0-B6C9-4814D136EF2D}"/>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862B46AF-C778-3251-BF18-343A35A2E183}"/>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A39E69EF-7EDC-E847-A202-3AE52CDEFA5A}"/>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B310DD72-E89C-A994-8B11-1FA25B02943C}"/>
              </a:ext>
            </a:extLst>
          </p:cNvPr>
          <p:cNvPicPr>
            <a:picLocks noChangeAspect="1"/>
          </p:cNvPicPr>
          <p:nvPr/>
        </p:nvPicPr>
        <p:blipFill>
          <a:blip r:embed="rId3"/>
          <a:stretch>
            <a:fillRect/>
          </a:stretch>
        </p:blipFill>
        <p:spPr>
          <a:xfrm>
            <a:off x="2549929" y="1675540"/>
            <a:ext cx="1736472" cy="1403450"/>
          </a:xfrm>
          <a:prstGeom prst="rect">
            <a:avLst/>
          </a:prstGeom>
        </p:spPr>
      </p:pic>
      <p:sp>
        <p:nvSpPr>
          <p:cNvPr id="20" name="Rounded Rectangle 19">
            <a:extLst>
              <a:ext uri="{FF2B5EF4-FFF2-40B4-BE49-F238E27FC236}">
                <a16:creationId xmlns:a16="http://schemas.microsoft.com/office/drawing/2014/main" id="{6FBDFB81-E82F-CA3A-4AC5-19FA5FCAE7CC}"/>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40">
            <a:fgClr>
              <a:srgbClr val="00B0F0"/>
            </a:fgClr>
            <a:bgClr>
              <a:schemeClr val="bg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FECFA0F9-C9C6-EC5D-B094-09C75E33E31B}"/>
              </a:ext>
            </a:extLst>
          </p:cNvPr>
          <p:cNvSpPr txBox="1">
            <a:spLocks/>
          </p:cNvSpPr>
          <p:nvPr/>
        </p:nvSpPr>
        <p:spPr>
          <a:xfrm>
            <a:off x="6378315" y="2676993"/>
            <a:ext cx="4264876" cy="2730162"/>
          </a:xfrm>
          <a:prstGeom prst="rect">
            <a:avLst/>
          </a:prstGeom>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Gotham Medium" pitchFamily="2" charset="0"/>
                <a:cs typeface="Gotham Medium" pitchFamily="2" charset="0"/>
              </a:rPr>
              <a:t>In a complex marketing environment, effective time management is not solely about handling individual tasks on ones own desk. Given the multitude of moving pieces and interconnected responsibilities, it is all too common for critical deadlines to slip through the cracks. Therefore, it becomes crucial to also manage other members and stakeholders to ensure all the moving parts come together. By doing so, we can proactively prevent important deadlines from being overlooked or delayed, ensuring the smooth and efficient progression of campaigns.</a:t>
            </a:r>
          </a:p>
        </p:txBody>
      </p:sp>
      <p:grpSp>
        <p:nvGrpSpPr>
          <p:cNvPr id="3" name="Group 2">
            <a:extLst>
              <a:ext uri="{FF2B5EF4-FFF2-40B4-BE49-F238E27FC236}">
                <a16:creationId xmlns:a16="http://schemas.microsoft.com/office/drawing/2014/main" id="{3BD2D7F9-FB09-0CDB-ECA5-F06EF89EBE06}"/>
              </a:ext>
            </a:extLst>
          </p:cNvPr>
          <p:cNvGrpSpPr/>
          <p:nvPr/>
        </p:nvGrpSpPr>
        <p:grpSpPr>
          <a:xfrm>
            <a:off x="7152445" y="-28052"/>
            <a:ext cx="5348958" cy="2966187"/>
            <a:chOff x="7152445" y="-28052"/>
            <a:chExt cx="5348958" cy="2966187"/>
          </a:xfrm>
        </p:grpSpPr>
        <p:sp>
          <p:nvSpPr>
            <p:cNvPr id="8" name="Oval 7">
              <a:extLst>
                <a:ext uri="{FF2B5EF4-FFF2-40B4-BE49-F238E27FC236}">
                  <a16:creationId xmlns:a16="http://schemas.microsoft.com/office/drawing/2014/main" id="{DF167366-8BF4-4F8B-5383-6D9EF7FB8299}"/>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4"/>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D69BA515-836F-BE0C-4511-EA16A3CD40FE}"/>
                </a:ext>
              </a:extLst>
            </p:cNvPr>
            <p:cNvGrpSpPr/>
            <p:nvPr/>
          </p:nvGrpSpPr>
          <p:grpSpPr>
            <a:xfrm>
              <a:off x="7152445" y="-28052"/>
              <a:ext cx="3287118" cy="1772452"/>
              <a:chOff x="7152445" y="-28052"/>
              <a:chExt cx="3287118" cy="1772452"/>
            </a:xfrm>
          </p:grpSpPr>
          <p:sp>
            <p:nvSpPr>
              <p:cNvPr id="11" name="Oval Callout 10">
                <a:extLst>
                  <a:ext uri="{FF2B5EF4-FFF2-40B4-BE49-F238E27FC236}">
                    <a16:creationId xmlns:a16="http://schemas.microsoft.com/office/drawing/2014/main" id="{5ABA66FE-00E9-E1A5-D0BE-C83F80976E35}"/>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18" name="Title 1">
                <a:extLst>
                  <a:ext uri="{FF2B5EF4-FFF2-40B4-BE49-F238E27FC236}">
                    <a16:creationId xmlns:a16="http://schemas.microsoft.com/office/drawing/2014/main" id="{82F73D1B-12CB-822D-0B3F-3F23D7172125}"/>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19" name="TextBox 18">
            <a:extLst>
              <a:ext uri="{FF2B5EF4-FFF2-40B4-BE49-F238E27FC236}">
                <a16:creationId xmlns:a16="http://schemas.microsoft.com/office/drawing/2014/main" id="{91C22DDA-2DEB-5178-835E-B1AA40EFE6D3}"/>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13" name="Picture 2" descr="Sitecore Development - Web Development | CSI Media">
            <a:extLst>
              <a:ext uri="{FF2B5EF4-FFF2-40B4-BE49-F238E27FC236}">
                <a16:creationId xmlns:a16="http://schemas.microsoft.com/office/drawing/2014/main" id="{3B758DC5-6C42-E76C-5511-06BA203048B4}"/>
              </a:ext>
            </a:extLst>
          </p:cNvPr>
          <p:cNvPicPr>
            <a:picLocks noChangeAspect="1" noChangeArrowheads="1"/>
          </p:cNvPicPr>
          <p:nvPr/>
        </p:nvPicPr>
        <p:blipFill rotWithShape="1">
          <a:blip r:embed="rId5">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154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8C687-9CEC-52D7-C9A6-5372724BBB2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B8CF78-F319-E43E-C053-50649EF376CD}"/>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3F034A0-5502-EC12-415E-12C63F1C8241}"/>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E15A78F-ADC1-637A-F212-7C0B292399C0}"/>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E5BA9E2-5FDF-4800-A8DF-3CDEACBE6712}"/>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EB57EE02-305D-7E9E-71D9-0855AFBC39B3}"/>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B0C58867-AB4F-9C6C-163E-43DAF17D0B33}"/>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52C9B354-612E-2DF8-6C7C-BEB75E404434}"/>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FFFAE3B8-AFEC-05AD-A592-2F89E521D1AA}"/>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26906EA2-8200-AB3A-A7F9-2E522D4E61D4}"/>
              </a:ext>
            </a:extLst>
          </p:cNvPr>
          <p:cNvPicPr>
            <a:picLocks noChangeAspect="1"/>
          </p:cNvPicPr>
          <p:nvPr/>
        </p:nvPicPr>
        <p:blipFill>
          <a:blip r:embed="rId3"/>
          <a:stretch>
            <a:fillRect/>
          </a:stretch>
        </p:blipFill>
        <p:spPr>
          <a:xfrm>
            <a:off x="2549929" y="1675540"/>
            <a:ext cx="1736472" cy="1403450"/>
          </a:xfrm>
          <a:prstGeom prst="rect">
            <a:avLst/>
          </a:prstGeom>
        </p:spPr>
      </p:pic>
      <p:pic>
        <p:nvPicPr>
          <p:cNvPr id="3" name="Picture 2">
            <a:extLst>
              <a:ext uri="{FF2B5EF4-FFF2-40B4-BE49-F238E27FC236}">
                <a16:creationId xmlns:a16="http://schemas.microsoft.com/office/drawing/2014/main" id="{3EA9D156-7252-4006-6543-85DEC886384C}"/>
              </a:ext>
            </a:extLst>
          </p:cNvPr>
          <p:cNvPicPr>
            <a:picLocks noChangeAspect="1"/>
          </p:cNvPicPr>
          <p:nvPr/>
        </p:nvPicPr>
        <p:blipFill>
          <a:blip r:embed="rId4"/>
          <a:stretch>
            <a:fillRect/>
          </a:stretch>
        </p:blipFill>
        <p:spPr>
          <a:xfrm>
            <a:off x="4024406" y="2417146"/>
            <a:ext cx="1696826" cy="1403450"/>
          </a:xfrm>
          <a:prstGeom prst="rect">
            <a:avLst/>
          </a:prstGeom>
        </p:spPr>
      </p:pic>
      <p:sp>
        <p:nvSpPr>
          <p:cNvPr id="20" name="Rounded Rectangle 19">
            <a:extLst>
              <a:ext uri="{FF2B5EF4-FFF2-40B4-BE49-F238E27FC236}">
                <a16:creationId xmlns:a16="http://schemas.microsoft.com/office/drawing/2014/main" id="{0BC39D2F-0640-E779-62A9-C1979517B9F4}"/>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90">
            <a:fgClr>
              <a:srgbClr val="00B050"/>
            </a:fgClr>
            <a:bgClr>
              <a:schemeClr val="tx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88C097B2-ABF6-062E-8EC2-4FAA4AB36F5E}"/>
              </a:ext>
            </a:extLst>
          </p:cNvPr>
          <p:cNvSpPr txBox="1">
            <a:spLocks/>
          </p:cNvSpPr>
          <p:nvPr/>
        </p:nvSpPr>
        <p:spPr>
          <a:xfrm>
            <a:off x="6492453" y="2572063"/>
            <a:ext cx="4150738" cy="27301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b="0" i="0" dirty="0">
                <a:solidFill>
                  <a:srgbClr val="1C1C1C"/>
                </a:solidFill>
                <a:effectLst/>
                <a:latin typeface="Gotham Medium" pitchFamily="2" charset="0"/>
                <a:cs typeface="Gotham Medium" pitchFamily="2" charset="0"/>
              </a:rPr>
              <a:t>Establishing clear campaign outcomes from the outset is absolutely crucial to confidently drive a strategy and planning process that compellingly delivers a campaign meeting both marketing and business objectives.</a:t>
            </a:r>
            <a:endParaRPr lang="en-US" sz="1600" dirty="0">
              <a:solidFill>
                <a:schemeClr val="bg1"/>
              </a:solidFill>
              <a:latin typeface="Gotham Medium" pitchFamily="2" charset="0"/>
              <a:cs typeface="Gotham Medium" pitchFamily="2" charset="0"/>
            </a:endParaRPr>
          </a:p>
        </p:txBody>
      </p:sp>
      <p:grpSp>
        <p:nvGrpSpPr>
          <p:cNvPr id="22" name="Group 21">
            <a:extLst>
              <a:ext uri="{FF2B5EF4-FFF2-40B4-BE49-F238E27FC236}">
                <a16:creationId xmlns:a16="http://schemas.microsoft.com/office/drawing/2014/main" id="{015979E8-6861-C1A1-D69D-19BB53967084}"/>
              </a:ext>
            </a:extLst>
          </p:cNvPr>
          <p:cNvGrpSpPr/>
          <p:nvPr/>
        </p:nvGrpSpPr>
        <p:grpSpPr>
          <a:xfrm>
            <a:off x="7152445" y="-28052"/>
            <a:ext cx="5348958" cy="2966187"/>
            <a:chOff x="7152445" y="-28052"/>
            <a:chExt cx="5348958" cy="2966187"/>
          </a:xfrm>
        </p:grpSpPr>
        <p:sp>
          <p:nvSpPr>
            <p:cNvPr id="23" name="Oval 22">
              <a:extLst>
                <a:ext uri="{FF2B5EF4-FFF2-40B4-BE49-F238E27FC236}">
                  <a16:creationId xmlns:a16="http://schemas.microsoft.com/office/drawing/2014/main" id="{31EA2A07-B5A1-D7FF-A267-D136EB6C4339}"/>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5"/>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21643782-6A6F-FACC-B7DA-A2CBBD212B0B}"/>
                </a:ext>
              </a:extLst>
            </p:cNvPr>
            <p:cNvGrpSpPr/>
            <p:nvPr/>
          </p:nvGrpSpPr>
          <p:grpSpPr>
            <a:xfrm>
              <a:off x="7152445" y="-28052"/>
              <a:ext cx="3287118" cy="1772452"/>
              <a:chOff x="7152445" y="-28052"/>
              <a:chExt cx="3287118" cy="1772452"/>
            </a:xfrm>
          </p:grpSpPr>
          <p:sp>
            <p:nvSpPr>
              <p:cNvPr id="25" name="Oval Callout 24">
                <a:extLst>
                  <a:ext uri="{FF2B5EF4-FFF2-40B4-BE49-F238E27FC236}">
                    <a16:creationId xmlns:a16="http://schemas.microsoft.com/office/drawing/2014/main" id="{CABFFF4E-5F07-01B1-D22F-6211FB19A952}"/>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26" name="Title 1">
                <a:extLst>
                  <a:ext uri="{FF2B5EF4-FFF2-40B4-BE49-F238E27FC236}">
                    <a16:creationId xmlns:a16="http://schemas.microsoft.com/office/drawing/2014/main" id="{DA06AFBA-C67D-89DE-E03E-8B6EFF3F6351}"/>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7" name="TextBox 26">
            <a:extLst>
              <a:ext uri="{FF2B5EF4-FFF2-40B4-BE49-F238E27FC236}">
                <a16:creationId xmlns:a16="http://schemas.microsoft.com/office/drawing/2014/main" id="{1D60EDA6-83AB-C71C-A05F-6766937C4F1C}"/>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8" name="Picture 2" descr="Sitecore Development - Web Development | CSI Media">
            <a:extLst>
              <a:ext uri="{FF2B5EF4-FFF2-40B4-BE49-F238E27FC236}">
                <a16:creationId xmlns:a16="http://schemas.microsoft.com/office/drawing/2014/main" id="{3BB2C9E1-2CE7-C267-70AC-4E18DE82802C}"/>
              </a:ext>
            </a:extLst>
          </p:cNvPr>
          <p:cNvPicPr>
            <a:picLocks noChangeAspect="1" noChangeArrowheads="1"/>
          </p:cNvPicPr>
          <p:nvPr/>
        </p:nvPicPr>
        <p:blipFill rotWithShape="1">
          <a:blip r:embed="rId6">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658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D1630-EF07-A571-251C-D3D6A19B84A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2C53F4-F4EE-5072-8525-0767B8592F2C}"/>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A232183-B332-70E3-2584-AB3F47CFECDB}"/>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B4DF93C-47C9-E7C3-3719-734C6B0097F2}"/>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0291764-4756-6F8D-A8B4-0482D8752BBD}"/>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87220A50-76AC-B6EF-627F-5B6C74B9DFC2}"/>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D8D825A4-5DAD-FB37-2462-FB4483DA4DE0}"/>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E7067CAB-D57E-B595-D15C-F20D07B0AB28}"/>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F8F3F062-05B2-24DB-0BD6-F3C8607CC96F}"/>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1BCFFBB5-37CA-BBFC-1208-EB2B8282F4CC}"/>
              </a:ext>
            </a:extLst>
          </p:cNvPr>
          <p:cNvPicPr>
            <a:picLocks noChangeAspect="1"/>
          </p:cNvPicPr>
          <p:nvPr/>
        </p:nvPicPr>
        <p:blipFill>
          <a:blip r:embed="rId3"/>
          <a:stretch>
            <a:fillRect/>
          </a:stretch>
        </p:blipFill>
        <p:spPr>
          <a:xfrm>
            <a:off x="2549929" y="1675540"/>
            <a:ext cx="1736472" cy="1403450"/>
          </a:xfrm>
          <a:prstGeom prst="rect">
            <a:avLst/>
          </a:prstGeom>
        </p:spPr>
      </p:pic>
      <p:pic>
        <p:nvPicPr>
          <p:cNvPr id="3" name="Picture 2">
            <a:extLst>
              <a:ext uri="{FF2B5EF4-FFF2-40B4-BE49-F238E27FC236}">
                <a16:creationId xmlns:a16="http://schemas.microsoft.com/office/drawing/2014/main" id="{21BF014E-0FD5-062C-4E53-E804CAD4F06A}"/>
              </a:ext>
            </a:extLst>
          </p:cNvPr>
          <p:cNvPicPr>
            <a:picLocks noChangeAspect="1"/>
          </p:cNvPicPr>
          <p:nvPr/>
        </p:nvPicPr>
        <p:blipFill>
          <a:blip r:embed="rId4"/>
          <a:stretch>
            <a:fillRect/>
          </a:stretch>
        </p:blipFill>
        <p:spPr>
          <a:xfrm>
            <a:off x="4024406" y="2417146"/>
            <a:ext cx="1696826" cy="1403450"/>
          </a:xfrm>
          <a:prstGeom prst="rect">
            <a:avLst/>
          </a:prstGeom>
        </p:spPr>
      </p:pic>
      <p:pic>
        <p:nvPicPr>
          <p:cNvPr id="11" name="Picture 10">
            <a:extLst>
              <a:ext uri="{FF2B5EF4-FFF2-40B4-BE49-F238E27FC236}">
                <a16:creationId xmlns:a16="http://schemas.microsoft.com/office/drawing/2014/main" id="{68079355-434E-EECC-C471-A9542B811F86}"/>
              </a:ext>
            </a:extLst>
          </p:cNvPr>
          <p:cNvPicPr>
            <a:picLocks noChangeAspect="1"/>
          </p:cNvPicPr>
          <p:nvPr/>
        </p:nvPicPr>
        <p:blipFill>
          <a:blip r:embed="rId5"/>
          <a:stretch>
            <a:fillRect/>
          </a:stretch>
        </p:blipFill>
        <p:spPr>
          <a:xfrm>
            <a:off x="4015040" y="3882916"/>
            <a:ext cx="1680968" cy="1419308"/>
          </a:xfrm>
          <a:prstGeom prst="rect">
            <a:avLst/>
          </a:prstGeom>
        </p:spPr>
      </p:pic>
      <p:sp>
        <p:nvSpPr>
          <p:cNvPr id="20" name="Rounded Rectangle 19">
            <a:extLst>
              <a:ext uri="{FF2B5EF4-FFF2-40B4-BE49-F238E27FC236}">
                <a16:creationId xmlns:a16="http://schemas.microsoft.com/office/drawing/2014/main" id="{253AB024-05D0-CE77-BE3E-613DB1790150}"/>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90">
            <a:fgClr>
              <a:srgbClr val="7030A0"/>
            </a:fgClr>
            <a:bgClr>
              <a:schemeClr val="bg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FBD0A129-FFA1-4D58-44D1-2C6FC25F8CB8}"/>
              </a:ext>
            </a:extLst>
          </p:cNvPr>
          <p:cNvSpPr txBox="1">
            <a:spLocks/>
          </p:cNvSpPr>
          <p:nvPr/>
        </p:nvSpPr>
        <p:spPr>
          <a:xfrm>
            <a:off x="6492453" y="2572063"/>
            <a:ext cx="4150738" cy="2730162"/>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bg1"/>
                </a:solidFill>
                <a:latin typeface="Gotham Medium" pitchFamily="2" charset="0"/>
                <a:cs typeface="Gotham Medium" pitchFamily="2" charset="0"/>
              </a:rPr>
              <a:t>The processes of tagging, trafficking, and testing consistently require more time than initially estimated. Anomalies and issues are prone to arise, necessitating careful and methodical attention. It is imperative to approach this stage with patience and precision, refraining from haste to ensure thoroughness and accuracy.</a:t>
            </a:r>
          </a:p>
        </p:txBody>
      </p:sp>
      <p:grpSp>
        <p:nvGrpSpPr>
          <p:cNvPr id="22" name="Group 21">
            <a:extLst>
              <a:ext uri="{FF2B5EF4-FFF2-40B4-BE49-F238E27FC236}">
                <a16:creationId xmlns:a16="http://schemas.microsoft.com/office/drawing/2014/main" id="{4C41E0FE-D56C-0E35-D163-BF74DF80C74C}"/>
              </a:ext>
            </a:extLst>
          </p:cNvPr>
          <p:cNvGrpSpPr/>
          <p:nvPr/>
        </p:nvGrpSpPr>
        <p:grpSpPr>
          <a:xfrm>
            <a:off x="7152445" y="-28052"/>
            <a:ext cx="5348958" cy="2966187"/>
            <a:chOff x="7152445" y="-28052"/>
            <a:chExt cx="5348958" cy="2966187"/>
          </a:xfrm>
        </p:grpSpPr>
        <p:sp>
          <p:nvSpPr>
            <p:cNvPr id="23" name="Oval 22">
              <a:extLst>
                <a:ext uri="{FF2B5EF4-FFF2-40B4-BE49-F238E27FC236}">
                  <a16:creationId xmlns:a16="http://schemas.microsoft.com/office/drawing/2014/main" id="{CE2F4EFA-930F-8F17-4571-36845FEE268A}"/>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6"/>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5F20F209-30C5-9DE3-283E-4D7598567BCD}"/>
                </a:ext>
              </a:extLst>
            </p:cNvPr>
            <p:cNvGrpSpPr/>
            <p:nvPr/>
          </p:nvGrpSpPr>
          <p:grpSpPr>
            <a:xfrm>
              <a:off x="7152445" y="-28052"/>
              <a:ext cx="3287118" cy="1772452"/>
              <a:chOff x="7152445" y="-28052"/>
              <a:chExt cx="3287118" cy="1772452"/>
            </a:xfrm>
          </p:grpSpPr>
          <p:sp>
            <p:nvSpPr>
              <p:cNvPr id="25" name="Oval Callout 24">
                <a:extLst>
                  <a:ext uri="{FF2B5EF4-FFF2-40B4-BE49-F238E27FC236}">
                    <a16:creationId xmlns:a16="http://schemas.microsoft.com/office/drawing/2014/main" id="{2C267BD9-B6D5-9263-9106-B5A491D193ED}"/>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26" name="Title 1">
                <a:extLst>
                  <a:ext uri="{FF2B5EF4-FFF2-40B4-BE49-F238E27FC236}">
                    <a16:creationId xmlns:a16="http://schemas.microsoft.com/office/drawing/2014/main" id="{AF481ECE-090C-9135-0732-2B93538A012B}"/>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7" name="TextBox 26">
            <a:extLst>
              <a:ext uri="{FF2B5EF4-FFF2-40B4-BE49-F238E27FC236}">
                <a16:creationId xmlns:a16="http://schemas.microsoft.com/office/drawing/2014/main" id="{25D44036-41B0-841A-CB4B-8BF39F577008}"/>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8" name="Picture 2" descr="Sitecore Development - Web Development | CSI Media">
            <a:extLst>
              <a:ext uri="{FF2B5EF4-FFF2-40B4-BE49-F238E27FC236}">
                <a16:creationId xmlns:a16="http://schemas.microsoft.com/office/drawing/2014/main" id="{609FD1C5-2A24-88C9-8556-CC4045BC9756}"/>
              </a:ext>
            </a:extLst>
          </p:cNvPr>
          <p:cNvPicPr>
            <a:picLocks noChangeAspect="1" noChangeArrowheads="1"/>
          </p:cNvPicPr>
          <p:nvPr/>
        </p:nvPicPr>
        <p:blipFill rotWithShape="1">
          <a:blip r:embed="rId7">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653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1AAF1-A70C-05D3-59A4-DE41215AF4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118AB69-F9F1-857A-518A-516A1DB6290D}"/>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2C59325-D7FC-E9F4-71DC-72494AA1ABD1}"/>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A91379A-85ED-CE60-D5A2-DDDE7F400C2C}"/>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04AE46-5148-A513-95B8-A95CF43C5C15}"/>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B06E2750-3645-BA8F-D9AF-7A4AF49CE468}"/>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801C2C88-E7AA-BF83-FCDC-6687AB194BC6}"/>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EBA95FDF-1ABE-D7E6-0948-9771F9AA1333}"/>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178911DD-F6C4-7703-2375-0992D5607B19}"/>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9C7AC812-47BC-D6C9-0F4D-FD389A3F81FF}"/>
              </a:ext>
            </a:extLst>
          </p:cNvPr>
          <p:cNvPicPr>
            <a:picLocks noChangeAspect="1"/>
          </p:cNvPicPr>
          <p:nvPr/>
        </p:nvPicPr>
        <p:blipFill>
          <a:blip r:embed="rId3"/>
          <a:stretch>
            <a:fillRect/>
          </a:stretch>
        </p:blipFill>
        <p:spPr>
          <a:xfrm>
            <a:off x="2549929" y="1675540"/>
            <a:ext cx="1736472" cy="1403450"/>
          </a:xfrm>
          <a:prstGeom prst="rect">
            <a:avLst/>
          </a:prstGeom>
        </p:spPr>
      </p:pic>
      <p:pic>
        <p:nvPicPr>
          <p:cNvPr id="3" name="Picture 2">
            <a:extLst>
              <a:ext uri="{FF2B5EF4-FFF2-40B4-BE49-F238E27FC236}">
                <a16:creationId xmlns:a16="http://schemas.microsoft.com/office/drawing/2014/main" id="{FFF025C4-4ADE-961E-CFAB-6788DD841292}"/>
              </a:ext>
            </a:extLst>
          </p:cNvPr>
          <p:cNvPicPr>
            <a:picLocks noChangeAspect="1"/>
          </p:cNvPicPr>
          <p:nvPr/>
        </p:nvPicPr>
        <p:blipFill>
          <a:blip r:embed="rId4"/>
          <a:stretch>
            <a:fillRect/>
          </a:stretch>
        </p:blipFill>
        <p:spPr>
          <a:xfrm>
            <a:off x="4024406" y="2417146"/>
            <a:ext cx="1696826" cy="1403450"/>
          </a:xfrm>
          <a:prstGeom prst="rect">
            <a:avLst/>
          </a:prstGeom>
        </p:spPr>
      </p:pic>
      <p:pic>
        <p:nvPicPr>
          <p:cNvPr id="11" name="Picture 10">
            <a:extLst>
              <a:ext uri="{FF2B5EF4-FFF2-40B4-BE49-F238E27FC236}">
                <a16:creationId xmlns:a16="http://schemas.microsoft.com/office/drawing/2014/main" id="{53283A14-7CEC-E3A0-2F09-6B886FDF7162}"/>
              </a:ext>
            </a:extLst>
          </p:cNvPr>
          <p:cNvPicPr>
            <a:picLocks noChangeAspect="1"/>
          </p:cNvPicPr>
          <p:nvPr/>
        </p:nvPicPr>
        <p:blipFill>
          <a:blip r:embed="rId5"/>
          <a:stretch>
            <a:fillRect/>
          </a:stretch>
        </p:blipFill>
        <p:spPr>
          <a:xfrm>
            <a:off x="4015040" y="3882916"/>
            <a:ext cx="1680968" cy="1419308"/>
          </a:xfrm>
          <a:prstGeom prst="rect">
            <a:avLst/>
          </a:prstGeom>
        </p:spPr>
      </p:pic>
      <p:pic>
        <p:nvPicPr>
          <p:cNvPr id="18" name="Picture 17">
            <a:extLst>
              <a:ext uri="{FF2B5EF4-FFF2-40B4-BE49-F238E27FC236}">
                <a16:creationId xmlns:a16="http://schemas.microsoft.com/office/drawing/2014/main" id="{C79CE68F-99F3-C778-C858-D00CF36714B5}"/>
              </a:ext>
            </a:extLst>
          </p:cNvPr>
          <p:cNvPicPr>
            <a:picLocks noChangeAspect="1"/>
          </p:cNvPicPr>
          <p:nvPr/>
        </p:nvPicPr>
        <p:blipFill>
          <a:blip r:embed="rId6"/>
          <a:stretch>
            <a:fillRect/>
          </a:stretch>
        </p:blipFill>
        <p:spPr>
          <a:xfrm>
            <a:off x="2573713" y="4623050"/>
            <a:ext cx="1736472" cy="1403450"/>
          </a:xfrm>
          <a:prstGeom prst="rect">
            <a:avLst/>
          </a:prstGeom>
        </p:spPr>
      </p:pic>
      <p:sp>
        <p:nvSpPr>
          <p:cNvPr id="20" name="Rounded Rectangle 19">
            <a:extLst>
              <a:ext uri="{FF2B5EF4-FFF2-40B4-BE49-F238E27FC236}">
                <a16:creationId xmlns:a16="http://schemas.microsoft.com/office/drawing/2014/main" id="{01935A36-D553-3FEB-0D2F-33D77A1E292D}"/>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90">
            <a:fgClr>
              <a:schemeClr val="bg1"/>
            </a:fgClr>
            <a:bgClr>
              <a:schemeClr val="tx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EB443CB9-A0D0-0696-F591-3F7BCA861AA1}"/>
              </a:ext>
            </a:extLst>
          </p:cNvPr>
          <p:cNvSpPr txBox="1">
            <a:spLocks/>
          </p:cNvSpPr>
          <p:nvPr/>
        </p:nvSpPr>
        <p:spPr>
          <a:xfrm>
            <a:off x="6492453" y="2572063"/>
            <a:ext cx="4150738" cy="27301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Gotham Medium" pitchFamily="2" charset="0"/>
                <a:cs typeface="Gotham Medium" pitchFamily="2" charset="0"/>
              </a:rPr>
              <a:t>It is vital to collate ALL of the creative specifications for every format with every platform or partner. This saves time and mistakes when creative and copy is being produced and reduces the occurrences of human error.</a:t>
            </a:r>
            <a:r>
              <a:rPr lang="en-US" sz="1800" dirty="0">
                <a:solidFill>
                  <a:schemeClr val="bg1"/>
                </a:solidFill>
                <a:latin typeface="Gotham Medium" pitchFamily="2" charset="0"/>
                <a:cs typeface="Gotham Medium" pitchFamily="2" charset="0"/>
              </a:rPr>
              <a:t> NEVER rush this stage!</a:t>
            </a:r>
          </a:p>
        </p:txBody>
      </p:sp>
      <p:grpSp>
        <p:nvGrpSpPr>
          <p:cNvPr id="22" name="Group 21">
            <a:extLst>
              <a:ext uri="{FF2B5EF4-FFF2-40B4-BE49-F238E27FC236}">
                <a16:creationId xmlns:a16="http://schemas.microsoft.com/office/drawing/2014/main" id="{3A8200FE-6361-8E43-23F7-48B0925B88BF}"/>
              </a:ext>
            </a:extLst>
          </p:cNvPr>
          <p:cNvGrpSpPr/>
          <p:nvPr/>
        </p:nvGrpSpPr>
        <p:grpSpPr>
          <a:xfrm>
            <a:off x="7152445" y="-28052"/>
            <a:ext cx="5348958" cy="2966187"/>
            <a:chOff x="7152445" y="-28052"/>
            <a:chExt cx="5348958" cy="2966187"/>
          </a:xfrm>
        </p:grpSpPr>
        <p:sp>
          <p:nvSpPr>
            <p:cNvPr id="23" name="Oval 22">
              <a:extLst>
                <a:ext uri="{FF2B5EF4-FFF2-40B4-BE49-F238E27FC236}">
                  <a16:creationId xmlns:a16="http://schemas.microsoft.com/office/drawing/2014/main" id="{9104C93A-A200-D04D-ED37-03844752605E}"/>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7"/>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A089F03-C292-C7D7-2CDC-223ACC8F058C}"/>
                </a:ext>
              </a:extLst>
            </p:cNvPr>
            <p:cNvGrpSpPr/>
            <p:nvPr/>
          </p:nvGrpSpPr>
          <p:grpSpPr>
            <a:xfrm>
              <a:off x="7152445" y="-28052"/>
              <a:ext cx="3287118" cy="1772452"/>
              <a:chOff x="7152445" y="-28052"/>
              <a:chExt cx="3287118" cy="1772452"/>
            </a:xfrm>
          </p:grpSpPr>
          <p:sp>
            <p:nvSpPr>
              <p:cNvPr id="25" name="Oval Callout 24">
                <a:extLst>
                  <a:ext uri="{FF2B5EF4-FFF2-40B4-BE49-F238E27FC236}">
                    <a16:creationId xmlns:a16="http://schemas.microsoft.com/office/drawing/2014/main" id="{5232F599-56AD-61F7-D64F-2E119AA5093B}"/>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26" name="Title 1">
                <a:extLst>
                  <a:ext uri="{FF2B5EF4-FFF2-40B4-BE49-F238E27FC236}">
                    <a16:creationId xmlns:a16="http://schemas.microsoft.com/office/drawing/2014/main" id="{2E179DD6-32F1-1B8E-F444-8B09D24949E7}"/>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7" name="TextBox 26">
            <a:extLst>
              <a:ext uri="{FF2B5EF4-FFF2-40B4-BE49-F238E27FC236}">
                <a16:creationId xmlns:a16="http://schemas.microsoft.com/office/drawing/2014/main" id="{9380F464-8E54-6D1C-C5A0-F7A75E2A03EE}"/>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8" name="Picture 2" descr="Sitecore Development - Web Development | CSI Media">
            <a:extLst>
              <a:ext uri="{FF2B5EF4-FFF2-40B4-BE49-F238E27FC236}">
                <a16:creationId xmlns:a16="http://schemas.microsoft.com/office/drawing/2014/main" id="{BA9B4CF0-F43A-FAB0-F466-39313AC8C06A}"/>
              </a:ext>
            </a:extLst>
          </p:cNvPr>
          <p:cNvPicPr>
            <a:picLocks noChangeAspect="1" noChangeArrowheads="1"/>
          </p:cNvPicPr>
          <p:nvPr/>
        </p:nvPicPr>
        <p:blipFill rotWithShape="1">
          <a:blip r:embed="rId8">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413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D9972-839D-51BF-5467-987E188CBBE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82F9B69-1DD9-9747-CEE8-C664140405BF}"/>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A9C8167-CCB9-60A2-4C5C-D0B8E2F284C3}"/>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69D9424-1BC1-EA80-170B-4B128DA4A1A6}"/>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29AFD4-C325-9D13-22CC-A59683EE1C2B}"/>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9264CD0D-E539-E1E7-6534-415C37E9E300}"/>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1B2E3275-7A91-B126-F2B3-ADDCADF0DCA3}"/>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D8690B48-1214-0B67-0FDE-61408E29935B}"/>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A2203209-84A4-0583-137E-8606D6DF761C}"/>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95688865-3272-6DC7-089C-351E06014BB0}"/>
              </a:ext>
            </a:extLst>
          </p:cNvPr>
          <p:cNvPicPr>
            <a:picLocks noChangeAspect="1"/>
          </p:cNvPicPr>
          <p:nvPr/>
        </p:nvPicPr>
        <p:blipFill>
          <a:blip r:embed="rId3"/>
          <a:stretch>
            <a:fillRect/>
          </a:stretch>
        </p:blipFill>
        <p:spPr>
          <a:xfrm>
            <a:off x="2549929" y="1675540"/>
            <a:ext cx="1736472" cy="1403450"/>
          </a:xfrm>
          <a:prstGeom prst="rect">
            <a:avLst/>
          </a:prstGeom>
        </p:spPr>
      </p:pic>
      <p:pic>
        <p:nvPicPr>
          <p:cNvPr id="3" name="Picture 2">
            <a:extLst>
              <a:ext uri="{FF2B5EF4-FFF2-40B4-BE49-F238E27FC236}">
                <a16:creationId xmlns:a16="http://schemas.microsoft.com/office/drawing/2014/main" id="{BB6183BF-0A50-6D6C-2DD9-8D36BEC17207}"/>
              </a:ext>
            </a:extLst>
          </p:cNvPr>
          <p:cNvPicPr>
            <a:picLocks noChangeAspect="1"/>
          </p:cNvPicPr>
          <p:nvPr/>
        </p:nvPicPr>
        <p:blipFill>
          <a:blip r:embed="rId4"/>
          <a:stretch>
            <a:fillRect/>
          </a:stretch>
        </p:blipFill>
        <p:spPr>
          <a:xfrm>
            <a:off x="4024406" y="2417146"/>
            <a:ext cx="1696826" cy="1403450"/>
          </a:xfrm>
          <a:prstGeom prst="rect">
            <a:avLst/>
          </a:prstGeom>
        </p:spPr>
      </p:pic>
      <p:pic>
        <p:nvPicPr>
          <p:cNvPr id="9" name="Picture 8">
            <a:extLst>
              <a:ext uri="{FF2B5EF4-FFF2-40B4-BE49-F238E27FC236}">
                <a16:creationId xmlns:a16="http://schemas.microsoft.com/office/drawing/2014/main" id="{CEC24273-951B-C564-A1C3-05C24A272303}"/>
              </a:ext>
            </a:extLst>
          </p:cNvPr>
          <p:cNvPicPr>
            <a:picLocks noChangeAspect="1"/>
          </p:cNvPicPr>
          <p:nvPr/>
        </p:nvPicPr>
        <p:blipFill>
          <a:blip r:embed="rId5"/>
          <a:stretch>
            <a:fillRect/>
          </a:stretch>
        </p:blipFill>
        <p:spPr>
          <a:xfrm>
            <a:off x="1202363" y="3890845"/>
            <a:ext cx="1688897" cy="1403449"/>
          </a:xfrm>
          <a:prstGeom prst="rect">
            <a:avLst/>
          </a:prstGeom>
        </p:spPr>
      </p:pic>
      <p:pic>
        <p:nvPicPr>
          <p:cNvPr id="11" name="Picture 10">
            <a:extLst>
              <a:ext uri="{FF2B5EF4-FFF2-40B4-BE49-F238E27FC236}">
                <a16:creationId xmlns:a16="http://schemas.microsoft.com/office/drawing/2014/main" id="{09E75F44-E43F-2F75-F3E5-F410FE616B2F}"/>
              </a:ext>
            </a:extLst>
          </p:cNvPr>
          <p:cNvPicPr>
            <a:picLocks noChangeAspect="1"/>
          </p:cNvPicPr>
          <p:nvPr/>
        </p:nvPicPr>
        <p:blipFill>
          <a:blip r:embed="rId6"/>
          <a:stretch>
            <a:fillRect/>
          </a:stretch>
        </p:blipFill>
        <p:spPr>
          <a:xfrm>
            <a:off x="4015040" y="3882916"/>
            <a:ext cx="1680968" cy="1419308"/>
          </a:xfrm>
          <a:prstGeom prst="rect">
            <a:avLst/>
          </a:prstGeom>
        </p:spPr>
      </p:pic>
      <p:pic>
        <p:nvPicPr>
          <p:cNvPr id="18" name="Picture 17">
            <a:extLst>
              <a:ext uri="{FF2B5EF4-FFF2-40B4-BE49-F238E27FC236}">
                <a16:creationId xmlns:a16="http://schemas.microsoft.com/office/drawing/2014/main" id="{2ACD6DEF-B072-E66A-2272-F4EA3354567F}"/>
              </a:ext>
            </a:extLst>
          </p:cNvPr>
          <p:cNvPicPr>
            <a:picLocks noChangeAspect="1"/>
          </p:cNvPicPr>
          <p:nvPr/>
        </p:nvPicPr>
        <p:blipFill>
          <a:blip r:embed="rId7"/>
          <a:stretch>
            <a:fillRect/>
          </a:stretch>
        </p:blipFill>
        <p:spPr>
          <a:xfrm>
            <a:off x="2573713" y="4623050"/>
            <a:ext cx="1736472" cy="1403450"/>
          </a:xfrm>
          <a:prstGeom prst="rect">
            <a:avLst/>
          </a:prstGeom>
        </p:spPr>
      </p:pic>
      <p:sp>
        <p:nvSpPr>
          <p:cNvPr id="20" name="Rounded Rectangle 19">
            <a:extLst>
              <a:ext uri="{FF2B5EF4-FFF2-40B4-BE49-F238E27FC236}">
                <a16:creationId xmlns:a16="http://schemas.microsoft.com/office/drawing/2014/main" id="{A6915449-A725-3B8A-CC3A-CD8358CFE65A}"/>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90">
            <a:fgClr>
              <a:srgbClr val="FFC000"/>
            </a:fgClr>
            <a:bgClr>
              <a:schemeClr val="tx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BC97AF2A-787B-BF67-B6CF-BBC12E93254B}"/>
              </a:ext>
            </a:extLst>
          </p:cNvPr>
          <p:cNvSpPr txBox="1">
            <a:spLocks/>
          </p:cNvSpPr>
          <p:nvPr/>
        </p:nvSpPr>
        <p:spPr>
          <a:xfrm>
            <a:off x="6290940" y="2771068"/>
            <a:ext cx="4367301" cy="2730162"/>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Gotham Medium" pitchFamily="2" charset="0"/>
                <a:cs typeface="Gotham Medium" pitchFamily="2" charset="0"/>
              </a:rPr>
              <a:t>Scope creep, the gradual addition of new requirements beyond the original scope, is a frequent challenge. Once the strategy has received approval and planning is underway, it's important to refrain from introducing additional requirements into the management information system (MIS). Doing so leads to duplications and necessitates reworking the planning process, ultimately consuming more time during the campaign planning phase.</a:t>
            </a:r>
            <a:endParaRPr lang="en-US" sz="1800" dirty="0">
              <a:solidFill>
                <a:schemeClr val="bg1"/>
              </a:solidFill>
              <a:latin typeface="Gotham Medium" pitchFamily="2" charset="0"/>
              <a:cs typeface="Gotham Medium" pitchFamily="2" charset="0"/>
            </a:endParaRPr>
          </a:p>
        </p:txBody>
      </p:sp>
      <p:grpSp>
        <p:nvGrpSpPr>
          <p:cNvPr id="22" name="Group 21">
            <a:extLst>
              <a:ext uri="{FF2B5EF4-FFF2-40B4-BE49-F238E27FC236}">
                <a16:creationId xmlns:a16="http://schemas.microsoft.com/office/drawing/2014/main" id="{61281C17-E9B7-CD82-DFCE-42AC7CF8CEBB}"/>
              </a:ext>
            </a:extLst>
          </p:cNvPr>
          <p:cNvGrpSpPr/>
          <p:nvPr/>
        </p:nvGrpSpPr>
        <p:grpSpPr>
          <a:xfrm>
            <a:off x="7152445" y="-28052"/>
            <a:ext cx="5348958" cy="2966187"/>
            <a:chOff x="7152445" y="-28052"/>
            <a:chExt cx="5348958" cy="2966187"/>
          </a:xfrm>
        </p:grpSpPr>
        <p:sp>
          <p:nvSpPr>
            <p:cNvPr id="23" name="Oval 22">
              <a:extLst>
                <a:ext uri="{FF2B5EF4-FFF2-40B4-BE49-F238E27FC236}">
                  <a16:creationId xmlns:a16="http://schemas.microsoft.com/office/drawing/2014/main" id="{B7CC0960-3855-FE86-562E-681E3F7AA04A}"/>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8"/>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42209E0B-82DC-1DA4-9885-49248A221110}"/>
                </a:ext>
              </a:extLst>
            </p:cNvPr>
            <p:cNvGrpSpPr/>
            <p:nvPr/>
          </p:nvGrpSpPr>
          <p:grpSpPr>
            <a:xfrm>
              <a:off x="7152445" y="-28052"/>
              <a:ext cx="3287118" cy="1772452"/>
              <a:chOff x="7152445" y="-28052"/>
              <a:chExt cx="3287118" cy="1772452"/>
            </a:xfrm>
          </p:grpSpPr>
          <p:sp>
            <p:nvSpPr>
              <p:cNvPr id="25" name="Oval Callout 24">
                <a:extLst>
                  <a:ext uri="{FF2B5EF4-FFF2-40B4-BE49-F238E27FC236}">
                    <a16:creationId xmlns:a16="http://schemas.microsoft.com/office/drawing/2014/main" id="{D756FE62-7DDE-38C3-7471-A92A201BA5FB}"/>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26" name="Title 1">
                <a:extLst>
                  <a:ext uri="{FF2B5EF4-FFF2-40B4-BE49-F238E27FC236}">
                    <a16:creationId xmlns:a16="http://schemas.microsoft.com/office/drawing/2014/main" id="{969B32D6-8A60-63F5-D958-421560C08F9A}"/>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7" name="TextBox 26">
            <a:extLst>
              <a:ext uri="{FF2B5EF4-FFF2-40B4-BE49-F238E27FC236}">
                <a16:creationId xmlns:a16="http://schemas.microsoft.com/office/drawing/2014/main" id="{DCD0E975-9972-1E2D-4879-7D7E7C837DAB}"/>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8" name="Picture 2" descr="Sitecore Development - Web Development | CSI Media">
            <a:extLst>
              <a:ext uri="{FF2B5EF4-FFF2-40B4-BE49-F238E27FC236}">
                <a16:creationId xmlns:a16="http://schemas.microsoft.com/office/drawing/2014/main" id="{913F0309-375B-13B8-1876-8E8657B17FD4}"/>
              </a:ext>
            </a:extLst>
          </p:cNvPr>
          <p:cNvPicPr>
            <a:picLocks noChangeAspect="1" noChangeArrowheads="1"/>
          </p:cNvPicPr>
          <p:nvPr/>
        </p:nvPicPr>
        <p:blipFill rotWithShape="1">
          <a:blip r:embed="rId9">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56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0B0E5-4D8E-28CB-C5F3-E6C6440D3FD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280830E-EC30-2CBD-65B3-0BDE57146BCC}"/>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2DB6C12-5180-9A8A-1A77-296A4DF1268C}"/>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B58DB77-2894-9FF2-126A-24DA9290C57D}"/>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4CCE05A-0B61-6D7C-E11B-84218CAF003A}"/>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78FCD444-A3B8-5272-72EE-140982212411}"/>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E691DF43-C793-3570-5454-C4B15493F0ED}"/>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5B3D8C25-2828-0B65-670E-2B0A039DD96A}"/>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E559BB5D-9C37-606E-06DB-46EFABFBBD49}"/>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E55C8453-5BF1-79ED-8CD2-05308F9AA3CA}"/>
              </a:ext>
            </a:extLst>
          </p:cNvPr>
          <p:cNvPicPr>
            <a:picLocks noChangeAspect="1"/>
          </p:cNvPicPr>
          <p:nvPr/>
        </p:nvPicPr>
        <p:blipFill>
          <a:blip r:embed="rId3"/>
          <a:stretch>
            <a:fillRect/>
          </a:stretch>
        </p:blipFill>
        <p:spPr>
          <a:xfrm>
            <a:off x="2549929" y="1675540"/>
            <a:ext cx="1736472" cy="1403450"/>
          </a:xfrm>
          <a:prstGeom prst="rect">
            <a:avLst/>
          </a:prstGeom>
        </p:spPr>
      </p:pic>
      <p:pic>
        <p:nvPicPr>
          <p:cNvPr id="3" name="Picture 2">
            <a:extLst>
              <a:ext uri="{FF2B5EF4-FFF2-40B4-BE49-F238E27FC236}">
                <a16:creationId xmlns:a16="http://schemas.microsoft.com/office/drawing/2014/main" id="{AC0AC263-18CE-AA78-A80B-B4E2AAA9BA73}"/>
              </a:ext>
            </a:extLst>
          </p:cNvPr>
          <p:cNvPicPr>
            <a:picLocks noChangeAspect="1"/>
          </p:cNvPicPr>
          <p:nvPr/>
        </p:nvPicPr>
        <p:blipFill>
          <a:blip r:embed="rId4"/>
          <a:stretch>
            <a:fillRect/>
          </a:stretch>
        </p:blipFill>
        <p:spPr>
          <a:xfrm>
            <a:off x="4024406" y="2417146"/>
            <a:ext cx="1696826" cy="1403450"/>
          </a:xfrm>
          <a:prstGeom prst="rect">
            <a:avLst/>
          </a:prstGeom>
        </p:spPr>
      </p:pic>
      <p:pic>
        <p:nvPicPr>
          <p:cNvPr id="9" name="Picture 8">
            <a:extLst>
              <a:ext uri="{FF2B5EF4-FFF2-40B4-BE49-F238E27FC236}">
                <a16:creationId xmlns:a16="http://schemas.microsoft.com/office/drawing/2014/main" id="{DC847DF7-375B-4549-00E6-6E6527268B59}"/>
              </a:ext>
            </a:extLst>
          </p:cNvPr>
          <p:cNvPicPr>
            <a:picLocks noChangeAspect="1"/>
          </p:cNvPicPr>
          <p:nvPr/>
        </p:nvPicPr>
        <p:blipFill>
          <a:blip r:embed="rId5"/>
          <a:stretch>
            <a:fillRect/>
          </a:stretch>
        </p:blipFill>
        <p:spPr>
          <a:xfrm>
            <a:off x="1202363" y="3890845"/>
            <a:ext cx="1688897" cy="1403449"/>
          </a:xfrm>
          <a:prstGeom prst="rect">
            <a:avLst/>
          </a:prstGeom>
        </p:spPr>
      </p:pic>
      <p:pic>
        <p:nvPicPr>
          <p:cNvPr id="11" name="Picture 10">
            <a:extLst>
              <a:ext uri="{FF2B5EF4-FFF2-40B4-BE49-F238E27FC236}">
                <a16:creationId xmlns:a16="http://schemas.microsoft.com/office/drawing/2014/main" id="{C77C9BA9-FC9D-AB6F-5677-BF382164A031}"/>
              </a:ext>
            </a:extLst>
          </p:cNvPr>
          <p:cNvPicPr>
            <a:picLocks noChangeAspect="1"/>
          </p:cNvPicPr>
          <p:nvPr/>
        </p:nvPicPr>
        <p:blipFill>
          <a:blip r:embed="rId6"/>
          <a:stretch>
            <a:fillRect/>
          </a:stretch>
        </p:blipFill>
        <p:spPr>
          <a:xfrm>
            <a:off x="4015040" y="3882916"/>
            <a:ext cx="1680968" cy="1419308"/>
          </a:xfrm>
          <a:prstGeom prst="rect">
            <a:avLst/>
          </a:prstGeom>
        </p:spPr>
      </p:pic>
      <p:pic>
        <p:nvPicPr>
          <p:cNvPr id="18" name="Picture 17">
            <a:extLst>
              <a:ext uri="{FF2B5EF4-FFF2-40B4-BE49-F238E27FC236}">
                <a16:creationId xmlns:a16="http://schemas.microsoft.com/office/drawing/2014/main" id="{95B7B99C-C064-C43C-26C5-CFE30203BEF4}"/>
              </a:ext>
            </a:extLst>
          </p:cNvPr>
          <p:cNvPicPr>
            <a:picLocks noChangeAspect="1"/>
          </p:cNvPicPr>
          <p:nvPr/>
        </p:nvPicPr>
        <p:blipFill>
          <a:blip r:embed="rId7"/>
          <a:stretch>
            <a:fillRect/>
          </a:stretch>
        </p:blipFill>
        <p:spPr>
          <a:xfrm>
            <a:off x="2573713" y="4623050"/>
            <a:ext cx="1736472" cy="1403450"/>
          </a:xfrm>
          <a:prstGeom prst="rect">
            <a:avLst/>
          </a:prstGeom>
        </p:spPr>
      </p:pic>
      <p:pic>
        <p:nvPicPr>
          <p:cNvPr id="19" name="Picture 18">
            <a:extLst>
              <a:ext uri="{FF2B5EF4-FFF2-40B4-BE49-F238E27FC236}">
                <a16:creationId xmlns:a16="http://schemas.microsoft.com/office/drawing/2014/main" id="{89B67754-177C-02F8-3BD4-D7505395B09D}"/>
              </a:ext>
            </a:extLst>
          </p:cNvPr>
          <p:cNvPicPr>
            <a:picLocks noChangeAspect="1"/>
          </p:cNvPicPr>
          <p:nvPr/>
        </p:nvPicPr>
        <p:blipFill>
          <a:blip r:embed="rId8"/>
          <a:stretch>
            <a:fillRect/>
          </a:stretch>
        </p:blipFill>
        <p:spPr>
          <a:xfrm>
            <a:off x="1010610" y="2411497"/>
            <a:ext cx="1863337" cy="1403450"/>
          </a:xfrm>
          <a:prstGeom prst="rect">
            <a:avLst/>
          </a:prstGeom>
        </p:spPr>
      </p:pic>
      <p:sp>
        <p:nvSpPr>
          <p:cNvPr id="20" name="Rounded Rectangle 19">
            <a:extLst>
              <a:ext uri="{FF2B5EF4-FFF2-40B4-BE49-F238E27FC236}">
                <a16:creationId xmlns:a16="http://schemas.microsoft.com/office/drawing/2014/main" id="{B4493307-EA12-6B03-EBE3-B765D00D5837}"/>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90">
            <a:fgClr>
              <a:schemeClr val="accent5">
                <a:lumMod val="40000"/>
                <a:lumOff val="60000"/>
              </a:schemeClr>
            </a:fgClr>
            <a:bgClr>
              <a:schemeClr val="tx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F0440D34-103A-180C-C25B-90C8E9E2CB25}"/>
              </a:ext>
            </a:extLst>
          </p:cNvPr>
          <p:cNvSpPr txBox="1">
            <a:spLocks/>
          </p:cNvSpPr>
          <p:nvPr/>
        </p:nvSpPr>
        <p:spPr>
          <a:xfrm>
            <a:off x="6492453" y="2572063"/>
            <a:ext cx="4150738" cy="27301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Gotham Medium" pitchFamily="2" charset="0"/>
                <a:cs typeface="Gotham Medium" pitchFamily="2" charset="0"/>
              </a:rPr>
              <a:t>Attribution must be carefully considered during the planning phase. High-funnel activities, such as video engagements, will invariably yield a higher cost per lead or sale compared to search, for example. Nonetheless, all these activities contribute to the ultimate action.</a:t>
            </a:r>
            <a:endParaRPr lang="en-US" sz="1800" dirty="0">
              <a:solidFill>
                <a:schemeClr val="bg1"/>
              </a:solidFill>
              <a:latin typeface="Gotham Medium" pitchFamily="2" charset="0"/>
              <a:cs typeface="Gotham Medium" pitchFamily="2" charset="0"/>
            </a:endParaRPr>
          </a:p>
        </p:txBody>
      </p:sp>
      <p:grpSp>
        <p:nvGrpSpPr>
          <p:cNvPr id="22" name="Group 21">
            <a:extLst>
              <a:ext uri="{FF2B5EF4-FFF2-40B4-BE49-F238E27FC236}">
                <a16:creationId xmlns:a16="http://schemas.microsoft.com/office/drawing/2014/main" id="{98BBD3A3-D9ED-9A6F-847A-5556B40BE203}"/>
              </a:ext>
            </a:extLst>
          </p:cNvPr>
          <p:cNvGrpSpPr/>
          <p:nvPr/>
        </p:nvGrpSpPr>
        <p:grpSpPr>
          <a:xfrm>
            <a:off x="7152445" y="-28052"/>
            <a:ext cx="5348958" cy="2966187"/>
            <a:chOff x="7152445" y="-28052"/>
            <a:chExt cx="5348958" cy="2966187"/>
          </a:xfrm>
        </p:grpSpPr>
        <p:sp>
          <p:nvSpPr>
            <p:cNvPr id="23" name="Oval 22">
              <a:extLst>
                <a:ext uri="{FF2B5EF4-FFF2-40B4-BE49-F238E27FC236}">
                  <a16:creationId xmlns:a16="http://schemas.microsoft.com/office/drawing/2014/main" id="{BCA7F36E-E575-975E-BBBE-4490A93678AC}"/>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9"/>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7EF9C7B5-AE91-0C12-6C0E-A35440015379}"/>
                </a:ext>
              </a:extLst>
            </p:cNvPr>
            <p:cNvGrpSpPr/>
            <p:nvPr/>
          </p:nvGrpSpPr>
          <p:grpSpPr>
            <a:xfrm>
              <a:off x="7152445" y="-28052"/>
              <a:ext cx="3287118" cy="1772452"/>
              <a:chOff x="7152445" y="-28052"/>
              <a:chExt cx="3287118" cy="1772452"/>
            </a:xfrm>
          </p:grpSpPr>
          <p:sp>
            <p:nvSpPr>
              <p:cNvPr id="25" name="Oval Callout 24">
                <a:extLst>
                  <a:ext uri="{FF2B5EF4-FFF2-40B4-BE49-F238E27FC236}">
                    <a16:creationId xmlns:a16="http://schemas.microsoft.com/office/drawing/2014/main" id="{A8014607-D8BB-D99B-1AC3-E6A52F816887}"/>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26" name="Title 1">
                <a:extLst>
                  <a:ext uri="{FF2B5EF4-FFF2-40B4-BE49-F238E27FC236}">
                    <a16:creationId xmlns:a16="http://schemas.microsoft.com/office/drawing/2014/main" id="{A7705755-0BDB-0DF9-E153-01A4F22BC87C}"/>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7" name="TextBox 26">
            <a:extLst>
              <a:ext uri="{FF2B5EF4-FFF2-40B4-BE49-F238E27FC236}">
                <a16:creationId xmlns:a16="http://schemas.microsoft.com/office/drawing/2014/main" id="{D1475792-7519-CC48-415C-21E5C10E4897}"/>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8" name="Picture 2" descr="Sitecore Development - Web Development | CSI Media">
            <a:extLst>
              <a:ext uri="{FF2B5EF4-FFF2-40B4-BE49-F238E27FC236}">
                <a16:creationId xmlns:a16="http://schemas.microsoft.com/office/drawing/2014/main" id="{4D9D0346-DE76-60CA-3947-E50E6C0AD81B}"/>
              </a:ext>
            </a:extLst>
          </p:cNvPr>
          <p:cNvPicPr>
            <a:picLocks noChangeAspect="1" noChangeArrowheads="1"/>
          </p:cNvPicPr>
          <p:nvPr/>
        </p:nvPicPr>
        <p:blipFill rotWithShape="1">
          <a:blip r:embed="rId10">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96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737DF-1945-A39B-8EA2-CE017B26424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E5BA691-03EB-DC52-9BEA-CB4FDFD56B22}"/>
              </a:ext>
            </a:extLst>
          </p:cNvPr>
          <p:cNvSpPr/>
          <p:nvPr/>
        </p:nvSpPr>
        <p:spPr>
          <a:xfrm rot="21358677">
            <a:off x="-657562" y="-884786"/>
            <a:ext cx="13748606" cy="3131646"/>
          </a:xfrm>
          <a:custGeom>
            <a:avLst/>
            <a:gdLst>
              <a:gd name="connsiteX0" fmla="*/ 0 w 13748606"/>
              <a:gd name="connsiteY0" fmla="*/ 0 h 3131646"/>
              <a:gd name="connsiteX1" fmla="*/ 460279 w 13748606"/>
              <a:gd name="connsiteY1" fmla="*/ 0 h 3131646"/>
              <a:gd name="connsiteX2" fmla="*/ 783073 w 13748606"/>
              <a:gd name="connsiteY2" fmla="*/ 0 h 3131646"/>
              <a:gd name="connsiteX3" fmla="*/ 1105866 w 13748606"/>
              <a:gd name="connsiteY3" fmla="*/ 0 h 3131646"/>
              <a:gd name="connsiteX4" fmla="*/ 1841118 w 13748606"/>
              <a:gd name="connsiteY4" fmla="*/ 0 h 3131646"/>
              <a:gd name="connsiteX5" fmla="*/ 2713855 w 13748606"/>
              <a:gd name="connsiteY5" fmla="*/ 0 h 3131646"/>
              <a:gd name="connsiteX6" fmla="*/ 2899163 w 13748606"/>
              <a:gd name="connsiteY6" fmla="*/ 0 h 3131646"/>
              <a:gd name="connsiteX7" fmla="*/ 3496928 w 13748606"/>
              <a:gd name="connsiteY7" fmla="*/ 0 h 3131646"/>
              <a:gd name="connsiteX8" fmla="*/ 4369666 w 13748606"/>
              <a:gd name="connsiteY8" fmla="*/ 0 h 3131646"/>
              <a:gd name="connsiteX9" fmla="*/ 4829945 w 13748606"/>
              <a:gd name="connsiteY9" fmla="*/ 0 h 3131646"/>
              <a:gd name="connsiteX10" fmla="*/ 5152738 w 13748606"/>
              <a:gd name="connsiteY10" fmla="*/ 0 h 3131646"/>
              <a:gd name="connsiteX11" fmla="*/ 5750504 w 13748606"/>
              <a:gd name="connsiteY11" fmla="*/ 0 h 3131646"/>
              <a:gd name="connsiteX12" fmla="*/ 6348269 w 13748606"/>
              <a:gd name="connsiteY12" fmla="*/ 0 h 3131646"/>
              <a:gd name="connsiteX13" fmla="*/ 6671063 w 13748606"/>
              <a:gd name="connsiteY13" fmla="*/ 0 h 3131646"/>
              <a:gd name="connsiteX14" fmla="*/ 6993856 w 13748606"/>
              <a:gd name="connsiteY14" fmla="*/ 0 h 3131646"/>
              <a:gd name="connsiteX15" fmla="*/ 7179163 w 13748606"/>
              <a:gd name="connsiteY15" fmla="*/ 0 h 3131646"/>
              <a:gd name="connsiteX16" fmla="*/ 7914415 w 13748606"/>
              <a:gd name="connsiteY16" fmla="*/ 0 h 3131646"/>
              <a:gd name="connsiteX17" fmla="*/ 8649666 w 13748606"/>
              <a:gd name="connsiteY17" fmla="*/ 0 h 3131646"/>
              <a:gd name="connsiteX18" fmla="*/ 8972460 w 13748606"/>
              <a:gd name="connsiteY18" fmla="*/ 0 h 3131646"/>
              <a:gd name="connsiteX19" fmla="*/ 9432739 w 13748606"/>
              <a:gd name="connsiteY19" fmla="*/ 0 h 3131646"/>
              <a:gd name="connsiteX20" fmla="*/ 9618047 w 13748606"/>
              <a:gd name="connsiteY20" fmla="*/ 0 h 3131646"/>
              <a:gd name="connsiteX21" fmla="*/ 9940840 w 13748606"/>
              <a:gd name="connsiteY21" fmla="*/ 0 h 3131646"/>
              <a:gd name="connsiteX22" fmla="*/ 10538605 w 13748606"/>
              <a:gd name="connsiteY22" fmla="*/ 0 h 3131646"/>
              <a:gd name="connsiteX23" fmla="*/ 10998885 w 13748606"/>
              <a:gd name="connsiteY23" fmla="*/ 0 h 3131646"/>
              <a:gd name="connsiteX24" fmla="*/ 11321678 w 13748606"/>
              <a:gd name="connsiteY24" fmla="*/ 0 h 3131646"/>
              <a:gd name="connsiteX25" fmla="*/ 11919444 w 13748606"/>
              <a:gd name="connsiteY25" fmla="*/ 0 h 3131646"/>
              <a:gd name="connsiteX26" fmla="*/ 12242237 w 13748606"/>
              <a:gd name="connsiteY26" fmla="*/ 0 h 3131646"/>
              <a:gd name="connsiteX27" fmla="*/ 12977489 w 13748606"/>
              <a:gd name="connsiteY27" fmla="*/ 0 h 3131646"/>
              <a:gd name="connsiteX28" fmla="*/ 13748606 w 13748606"/>
              <a:gd name="connsiteY28" fmla="*/ 0 h 3131646"/>
              <a:gd name="connsiteX29" fmla="*/ 13748606 w 13748606"/>
              <a:gd name="connsiteY29" fmla="*/ 427992 h 3131646"/>
              <a:gd name="connsiteX30" fmla="*/ 13748606 w 13748606"/>
              <a:gd name="connsiteY30" fmla="*/ 949933 h 3131646"/>
              <a:gd name="connsiteX31" fmla="*/ 13748606 w 13748606"/>
              <a:gd name="connsiteY31" fmla="*/ 1503190 h 3131646"/>
              <a:gd name="connsiteX32" fmla="*/ 13748606 w 13748606"/>
              <a:gd name="connsiteY32" fmla="*/ 2025131 h 3131646"/>
              <a:gd name="connsiteX33" fmla="*/ 13748606 w 13748606"/>
              <a:gd name="connsiteY33" fmla="*/ 2578389 h 3131646"/>
              <a:gd name="connsiteX34" fmla="*/ 13748606 w 13748606"/>
              <a:gd name="connsiteY34" fmla="*/ 3131646 h 3131646"/>
              <a:gd name="connsiteX35" fmla="*/ 13563299 w 13748606"/>
              <a:gd name="connsiteY35" fmla="*/ 3131646 h 3131646"/>
              <a:gd name="connsiteX36" fmla="*/ 12828047 w 13748606"/>
              <a:gd name="connsiteY36" fmla="*/ 3131646 h 3131646"/>
              <a:gd name="connsiteX37" fmla="*/ 11955310 w 13748606"/>
              <a:gd name="connsiteY37" fmla="*/ 3131646 h 3131646"/>
              <a:gd name="connsiteX38" fmla="*/ 11220058 w 13748606"/>
              <a:gd name="connsiteY38" fmla="*/ 3131646 h 3131646"/>
              <a:gd name="connsiteX39" fmla="*/ 10897265 w 13748606"/>
              <a:gd name="connsiteY39" fmla="*/ 3131646 h 3131646"/>
              <a:gd name="connsiteX40" fmla="*/ 10574471 w 13748606"/>
              <a:gd name="connsiteY40" fmla="*/ 3131646 h 3131646"/>
              <a:gd name="connsiteX41" fmla="*/ 9976706 w 13748606"/>
              <a:gd name="connsiteY41" fmla="*/ 3131646 h 3131646"/>
              <a:gd name="connsiteX42" fmla="*/ 9791399 w 13748606"/>
              <a:gd name="connsiteY42" fmla="*/ 3131646 h 3131646"/>
              <a:gd name="connsiteX43" fmla="*/ 8918661 w 13748606"/>
              <a:gd name="connsiteY43" fmla="*/ 3131646 h 3131646"/>
              <a:gd name="connsiteX44" fmla="*/ 8183409 w 13748606"/>
              <a:gd name="connsiteY44" fmla="*/ 3131646 h 3131646"/>
              <a:gd name="connsiteX45" fmla="*/ 7585644 w 13748606"/>
              <a:gd name="connsiteY45" fmla="*/ 3131646 h 3131646"/>
              <a:gd name="connsiteX46" fmla="*/ 6850392 w 13748606"/>
              <a:gd name="connsiteY46" fmla="*/ 3131646 h 3131646"/>
              <a:gd name="connsiteX47" fmla="*/ 5977655 w 13748606"/>
              <a:gd name="connsiteY47" fmla="*/ 3131646 h 3131646"/>
              <a:gd name="connsiteX48" fmla="*/ 5654861 w 13748606"/>
              <a:gd name="connsiteY48" fmla="*/ 3131646 h 3131646"/>
              <a:gd name="connsiteX49" fmla="*/ 4782124 w 13748606"/>
              <a:gd name="connsiteY49" fmla="*/ 3131646 h 3131646"/>
              <a:gd name="connsiteX50" fmla="*/ 4184358 w 13748606"/>
              <a:gd name="connsiteY50" fmla="*/ 3131646 h 3131646"/>
              <a:gd name="connsiteX51" fmla="*/ 3999051 w 13748606"/>
              <a:gd name="connsiteY51" fmla="*/ 3131646 h 3131646"/>
              <a:gd name="connsiteX52" fmla="*/ 3676258 w 13748606"/>
              <a:gd name="connsiteY52" fmla="*/ 3131646 h 3131646"/>
              <a:gd name="connsiteX53" fmla="*/ 3353464 w 13748606"/>
              <a:gd name="connsiteY53" fmla="*/ 3131646 h 3131646"/>
              <a:gd name="connsiteX54" fmla="*/ 2755699 w 13748606"/>
              <a:gd name="connsiteY54" fmla="*/ 3131646 h 3131646"/>
              <a:gd name="connsiteX55" fmla="*/ 2570392 w 13748606"/>
              <a:gd name="connsiteY55" fmla="*/ 3131646 h 3131646"/>
              <a:gd name="connsiteX56" fmla="*/ 2110112 w 13748606"/>
              <a:gd name="connsiteY56" fmla="*/ 3131646 h 3131646"/>
              <a:gd name="connsiteX57" fmla="*/ 1374861 w 13748606"/>
              <a:gd name="connsiteY57" fmla="*/ 3131646 h 3131646"/>
              <a:gd name="connsiteX58" fmla="*/ 777095 w 13748606"/>
              <a:gd name="connsiteY58" fmla="*/ 3131646 h 3131646"/>
              <a:gd name="connsiteX59" fmla="*/ 591788 w 13748606"/>
              <a:gd name="connsiteY59" fmla="*/ 3131646 h 3131646"/>
              <a:gd name="connsiteX60" fmla="*/ 0 w 13748606"/>
              <a:gd name="connsiteY60" fmla="*/ 3131646 h 3131646"/>
              <a:gd name="connsiteX61" fmla="*/ 0 w 13748606"/>
              <a:gd name="connsiteY61" fmla="*/ 2578389 h 3131646"/>
              <a:gd name="connsiteX62" fmla="*/ 0 w 13748606"/>
              <a:gd name="connsiteY62" fmla="*/ 1993815 h 3131646"/>
              <a:gd name="connsiteX63" fmla="*/ 0 w 13748606"/>
              <a:gd name="connsiteY63" fmla="*/ 1503190 h 3131646"/>
              <a:gd name="connsiteX64" fmla="*/ 0 w 13748606"/>
              <a:gd name="connsiteY64" fmla="*/ 949933 h 3131646"/>
              <a:gd name="connsiteX65" fmla="*/ 0 w 13748606"/>
              <a:gd name="connsiteY65" fmla="*/ 521941 h 3131646"/>
              <a:gd name="connsiteX66" fmla="*/ 0 w 13748606"/>
              <a:gd name="connsiteY66"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3748606" h="3131646" fill="none" extrusionOk="0">
                <a:moveTo>
                  <a:pt x="0" y="0"/>
                </a:moveTo>
                <a:cubicBezTo>
                  <a:pt x="96800" y="-11367"/>
                  <a:pt x="304405" y="1867"/>
                  <a:pt x="460279" y="0"/>
                </a:cubicBezTo>
                <a:cubicBezTo>
                  <a:pt x="616153" y="-1867"/>
                  <a:pt x="701508" y="20921"/>
                  <a:pt x="783073" y="0"/>
                </a:cubicBezTo>
                <a:cubicBezTo>
                  <a:pt x="864638" y="-20921"/>
                  <a:pt x="1027395" y="13567"/>
                  <a:pt x="1105866" y="0"/>
                </a:cubicBezTo>
                <a:cubicBezTo>
                  <a:pt x="1184337" y="-13567"/>
                  <a:pt x="1509377" y="60426"/>
                  <a:pt x="1841118" y="0"/>
                </a:cubicBezTo>
                <a:cubicBezTo>
                  <a:pt x="2172859" y="-60426"/>
                  <a:pt x="2348004" y="44429"/>
                  <a:pt x="2713855" y="0"/>
                </a:cubicBezTo>
                <a:cubicBezTo>
                  <a:pt x="3079706" y="-44429"/>
                  <a:pt x="2846192" y="18245"/>
                  <a:pt x="2899163" y="0"/>
                </a:cubicBezTo>
                <a:cubicBezTo>
                  <a:pt x="2952134" y="-18245"/>
                  <a:pt x="3238451" y="12757"/>
                  <a:pt x="3496928" y="0"/>
                </a:cubicBezTo>
                <a:cubicBezTo>
                  <a:pt x="3755405" y="-12757"/>
                  <a:pt x="3935052" y="11003"/>
                  <a:pt x="4369666" y="0"/>
                </a:cubicBezTo>
                <a:cubicBezTo>
                  <a:pt x="4804280" y="-11003"/>
                  <a:pt x="4644273" y="48996"/>
                  <a:pt x="4829945" y="0"/>
                </a:cubicBezTo>
                <a:cubicBezTo>
                  <a:pt x="5015617" y="-48996"/>
                  <a:pt x="5054287" y="34726"/>
                  <a:pt x="5152738" y="0"/>
                </a:cubicBezTo>
                <a:cubicBezTo>
                  <a:pt x="5251189" y="-34726"/>
                  <a:pt x="5512714" y="21110"/>
                  <a:pt x="5750504" y="0"/>
                </a:cubicBezTo>
                <a:cubicBezTo>
                  <a:pt x="5988294" y="-21110"/>
                  <a:pt x="6100823" y="37434"/>
                  <a:pt x="6348269" y="0"/>
                </a:cubicBezTo>
                <a:cubicBezTo>
                  <a:pt x="6595715" y="-37434"/>
                  <a:pt x="6598901" y="7187"/>
                  <a:pt x="6671063" y="0"/>
                </a:cubicBezTo>
                <a:cubicBezTo>
                  <a:pt x="6743225" y="-7187"/>
                  <a:pt x="6897787" y="29978"/>
                  <a:pt x="6993856" y="0"/>
                </a:cubicBezTo>
                <a:cubicBezTo>
                  <a:pt x="7089925" y="-29978"/>
                  <a:pt x="7129090" y="933"/>
                  <a:pt x="7179163" y="0"/>
                </a:cubicBezTo>
                <a:cubicBezTo>
                  <a:pt x="7229236" y="-933"/>
                  <a:pt x="7698315" y="70039"/>
                  <a:pt x="7914415" y="0"/>
                </a:cubicBezTo>
                <a:cubicBezTo>
                  <a:pt x="8130515" y="-70039"/>
                  <a:pt x="8428650" y="11900"/>
                  <a:pt x="8649666" y="0"/>
                </a:cubicBezTo>
                <a:cubicBezTo>
                  <a:pt x="8870682" y="-11900"/>
                  <a:pt x="8855972" y="12314"/>
                  <a:pt x="8972460" y="0"/>
                </a:cubicBezTo>
                <a:cubicBezTo>
                  <a:pt x="9088948" y="-12314"/>
                  <a:pt x="9233366" y="38397"/>
                  <a:pt x="9432739" y="0"/>
                </a:cubicBezTo>
                <a:cubicBezTo>
                  <a:pt x="9632112" y="-38397"/>
                  <a:pt x="9541547" y="18540"/>
                  <a:pt x="9618047" y="0"/>
                </a:cubicBezTo>
                <a:cubicBezTo>
                  <a:pt x="9694547" y="-18540"/>
                  <a:pt x="9867438" y="38694"/>
                  <a:pt x="9940840" y="0"/>
                </a:cubicBezTo>
                <a:cubicBezTo>
                  <a:pt x="10014242" y="-38694"/>
                  <a:pt x="10242609" y="8746"/>
                  <a:pt x="10538605" y="0"/>
                </a:cubicBezTo>
                <a:cubicBezTo>
                  <a:pt x="10834602" y="-8746"/>
                  <a:pt x="10822465" y="47195"/>
                  <a:pt x="10998885" y="0"/>
                </a:cubicBezTo>
                <a:cubicBezTo>
                  <a:pt x="11175305" y="-47195"/>
                  <a:pt x="11194678" y="15791"/>
                  <a:pt x="11321678" y="0"/>
                </a:cubicBezTo>
                <a:cubicBezTo>
                  <a:pt x="11448678" y="-15791"/>
                  <a:pt x="11710892" y="17437"/>
                  <a:pt x="11919444" y="0"/>
                </a:cubicBezTo>
                <a:cubicBezTo>
                  <a:pt x="12127996" y="-17437"/>
                  <a:pt x="12103192" y="26135"/>
                  <a:pt x="12242237" y="0"/>
                </a:cubicBezTo>
                <a:cubicBezTo>
                  <a:pt x="12381282" y="-26135"/>
                  <a:pt x="12653292" y="1251"/>
                  <a:pt x="12977489" y="0"/>
                </a:cubicBezTo>
                <a:cubicBezTo>
                  <a:pt x="13301686" y="-1251"/>
                  <a:pt x="13482662" y="42089"/>
                  <a:pt x="13748606" y="0"/>
                </a:cubicBezTo>
                <a:cubicBezTo>
                  <a:pt x="13755123" y="173764"/>
                  <a:pt x="13719606" y="336710"/>
                  <a:pt x="13748606" y="427992"/>
                </a:cubicBezTo>
                <a:cubicBezTo>
                  <a:pt x="13777606" y="519274"/>
                  <a:pt x="13734142" y="735192"/>
                  <a:pt x="13748606" y="949933"/>
                </a:cubicBezTo>
                <a:cubicBezTo>
                  <a:pt x="13763070" y="1164674"/>
                  <a:pt x="13711619" y="1391844"/>
                  <a:pt x="13748606" y="1503190"/>
                </a:cubicBezTo>
                <a:cubicBezTo>
                  <a:pt x="13785593" y="1614536"/>
                  <a:pt x="13711560" y="1915786"/>
                  <a:pt x="13748606" y="2025131"/>
                </a:cubicBezTo>
                <a:cubicBezTo>
                  <a:pt x="13785652" y="2134476"/>
                  <a:pt x="13721544" y="2435582"/>
                  <a:pt x="13748606" y="2578389"/>
                </a:cubicBezTo>
                <a:cubicBezTo>
                  <a:pt x="13775668" y="2721196"/>
                  <a:pt x="13683559" y="2901044"/>
                  <a:pt x="13748606" y="3131646"/>
                </a:cubicBezTo>
                <a:cubicBezTo>
                  <a:pt x="13664224" y="3134336"/>
                  <a:pt x="13646202" y="3126104"/>
                  <a:pt x="13563299" y="3131646"/>
                </a:cubicBezTo>
                <a:cubicBezTo>
                  <a:pt x="13480396" y="3137188"/>
                  <a:pt x="12992204" y="3078245"/>
                  <a:pt x="12828047" y="3131646"/>
                </a:cubicBezTo>
                <a:cubicBezTo>
                  <a:pt x="12663890" y="3185047"/>
                  <a:pt x="12238619" y="3088955"/>
                  <a:pt x="11955310" y="3131646"/>
                </a:cubicBezTo>
                <a:cubicBezTo>
                  <a:pt x="11672001" y="3174337"/>
                  <a:pt x="11548848" y="3049106"/>
                  <a:pt x="11220058" y="3131646"/>
                </a:cubicBezTo>
                <a:cubicBezTo>
                  <a:pt x="10891268" y="3214186"/>
                  <a:pt x="10976019" y="3107196"/>
                  <a:pt x="10897265" y="3131646"/>
                </a:cubicBezTo>
                <a:cubicBezTo>
                  <a:pt x="10818511" y="3156096"/>
                  <a:pt x="10722786" y="3121701"/>
                  <a:pt x="10574471" y="3131646"/>
                </a:cubicBezTo>
                <a:cubicBezTo>
                  <a:pt x="10426156" y="3141591"/>
                  <a:pt x="10255724" y="3094220"/>
                  <a:pt x="9976706" y="3131646"/>
                </a:cubicBezTo>
                <a:cubicBezTo>
                  <a:pt x="9697689" y="3169072"/>
                  <a:pt x="9837171" y="3110835"/>
                  <a:pt x="9791399" y="3131646"/>
                </a:cubicBezTo>
                <a:cubicBezTo>
                  <a:pt x="9745627" y="3152457"/>
                  <a:pt x="9313514" y="3044300"/>
                  <a:pt x="8918661" y="3131646"/>
                </a:cubicBezTo>
                <a:cubicBezTo>
                  <a:pt x="8523808" y="3218992"/>
                  <a:pt x="8544767" y="3053741"/>
                  <a:pt x="8183409" y="3131646"/>
                </a:cubicBezTo>
                <a:cubicBezTo>
                  <a:pt x="7822051" y="3209551"/>
                  <a:pt x="7766885" y="3078300"/>
                  <a:pt x="7585644" y="3131646"/>
                </a:cubicBezTo>
                <a:cubicBezTo>
                  <a:pt x="7404404" y="3184992"/>
                  <a:pt x="7014854" y="3069176"/>
                  <a:pt x="6850392" y="3131646"/>
                </a:cubicBezTo>
                <a:cubicBezTo>
                  <a:pt x="6685930" y="3194116"/>
                  <a:pt x="6202097" y="3032251"/>
                  <a:pt x="5977655" y="3131646"/>
                </a:cubicBezTo>
                <a:cubicBezTo>
                  <a:pt x="5753213" y="3231041"/>
                  <a:pt x="5741743" y="3106340"/>
                  <a:pt x="5654861" y="3131646"/>
                </a:cubicBezTo>
                <a:cubicBezTo>
                  <a:pt x="5567979" y="3156952"/>
                  <a:pt x="5185183" y="3061359"/>
                  <a:pt x="4782124" y="3131646"/>
                </a:cubicBezTo>
                <a:cubicBezTo>
                  <a:pt x="4379065" y="3201933"/>
                  <a:pt x="4390746" y="3098912"/>
                  <a:pt x="4184358" y="3131646"/>
                </a:cubicBezTo>
                <a:cubicBezTo>
                  <a:pt x="3977970" y="3164380"/>
                  <a:pt x="4067104" y="3117836"/>
                  <a:pt x="3999051" y="3131646"/>
                </a:cubicBezTo>
                <a:cubicBezTo>
                  <a:pt x="3930998" y="3145456"/>
                  <a:pt x="3828125" y="3128912"/>
                  <a:pt x="3676258" y="3131646"/>
                </a:cubicBezTo>
                <a:cubicBezTo>
                  <a:pt x="3524391" y="3134380"/>
                  <a:pt x="3478077" y="3116816"/>
                  <a:pt x="3353464" y="3131646"/>
                </a:cubicBezTo>
                <a:cubicBezTo>
                  <a:pt x="3228851" y="3146476"/>
                  <a:pt x="2942507" y="3098612"/>
                  <a:pt x="2755699" y="3131646"/>
                </a:cubicBezTo>
                <a:cubicBezTo>
                  <a:pt x="2568891" y="3164680"/>
                  <a:pt x="2608647" y="3131104"/>
                  <a:pt x="2570392" y="3131646"/>
                </a:cubicBezTo>
                <a:cubicBezTo>
                  <a:pt x="2532137" y="3132188"/>
                  <a:pt x="2332333" y="3109926"/>
                  <a:pt x="2110112" y="3131646"/>
                </a:cubicBezTo>
                <a:cubicBezTo>
                  <a:pt x="1887891" y="3153366"/>
                  <a:pt x="1621980" y="3125801"/>
                  <a:pt x="1374861" y="3131646"/>
                </a:cubicBezTo>
                <a:cubicBezTo>
                  <a:pt x="1127742" y="3137491"/>
                  <a:pt x="1050499" y="3116934"/>
                  <a:pt x="777095" y="3131646"/>
                </a:cubicBezTo>
                <a:cubicBezTo>
                  <a:pt x="503691" y="3146358"/>
                  <a:pt x="644662" y="3117688"/>
                  <a:pt x="591788" y="3131646"/>
                </a:cubicBezTo>
                <a:cubicBezTo>
                  <a:pt x="538914" y="3145604"/>
                  <a:pt x="278207" y="3126274"/>
                  <a:pt x="0" y="3131646"/>
                </a:cubicBezTo>
                <a:cubicBezTo>
                  <a:pt x="-61178" y="2955052"/>
                  <a:pt x="23527" y="2777390"/>
                  <a:pt x="0" y="2578389"/>
                </a:cubicBezTo>
                <a:cubicBezTo>
                  <a:pt x="-23527" y="2379388"/>
                  <a:pt x="59145" y="2133177"/>
                  <a:pt x="0" y="1993815"/>
                </a:cubicBezTo>
                <a:cubicBezTo>
                  <a:pt x="-59145" y="1854453"/>
                  <a:pt x="30952" y="1683458"/>
                  <a:pt x="0" y="1503190"/>
                </a:cubicBezTo>
                <a:cubicBezTo>
                  <a:pt x="-30952" y="1322922"/>
                  <a:pt x="21920" y="1124501"/>
                  <a:pt x="0" y="949933"/>
                </a:cubicBezTo>
                <a:cubicBezTo>
                  <a:pt x="-21920" y="775365"/>
                  <a:pt x="42446" y="714503"/>
                  <a:pt x="0" y="521941"/>
                </a:cubicBezTo>
                <a:cubicBezTo>
                  <a:pt x="-42446" y="329379"/>
                  <a:pt x="44576" y="114730"/>
                  <a:pt x="0" y="0"/>
                </a:cubicBezTo>
                <a:close/>
              </a:path>
              <a:path w="13748606" h="3131646"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810129" y="213039"/>
                  <a:pt x="13748581" y="326292"/>
                  <a:pt x="13748606" y="584574"/>
                </a:cubicBezTo>
                <a:cubicBezTo>
                  <a:pt x="13748631" y="842856"/>
                  <a:pt x="13696995" y="897846"/>
                  <a:pt x="13748606" y="1106515"/>
                </a:cubicBezTo>
                <a:cubicBezTo>
                  <a:pt x="13800217" y="1315184"/>
                  <a:pt x="13714213" y="1499458"/>
                  <a:pt x="13748606" y="1691089"/>
                </a:cubicBezTo>
                <a:cubicBezTo>
                  <a:pt x="13782999" y="1882720"/>
                  <a:pt x="13697755" y="1988510"/>
                  <a:pt x="13748606" y="2181713"/>
                </a:cubicBezTo>
                <a:cubicBezTo>
                  <a:pt x="13799457" y="2374916"/>
                  <a:pt x="13692975" y="2478750"/>
                  <a:pt x="13748606" y="2672338"/>
                </a:cubicBezTo>
                <a:cubicBezTo>
                  <a:pt x="13804237" y="2865926"/>
                  <a:pt x="13699618" y="2982113"/>
                  <a:pt x="13748606" y="3131646"/>
                </a:cubicBezTo>
                <a:cubicBezTo>
                  <a:pt x="13416294" y="3204845"/>
                  <a:pt x="13305810" y="3051956"/>
                  <a:pt x="12875868" y="3131646"/>
                </a:cubicBezTo>
                <a:cubicBezTo>
                  <a:pt x="12445926" y="3211336"/>
                  <a:pt x="12768783" y="3115287"/>
                  <a:pt x="12690561" y="3131646"/>
                </a:cubicBezTo>
                <a:cubicBezTo>
                  <a:pt x="12612339" y="3148005"/>
                  <a:pt x="12332217" y="3091624"/>
                  <a:pt x="12230282" y="3131646"/>
                </a:cubicBezTo>
                <a:cubicBezTo>
                  <a:pt x="12128347" y="3171668"/>
                  <a:pt x="12099325" y="3123609"/>
                  <a:pt x="12044974" y="3131646"/>
                </a:cubicBezTo>
                <a:cubicBezTo>
                  <a:pt x="11990623" y="3139683"/>
                  <a:pt x="11628065" y="3123622"/>
                  <a:pt x="11447209" y="3131646"/>
                </a:cubicBezTo>
                <a:cubicBezTo>
                  <a:pt x="11266353" y="3139670"/>
                  <a:pt x="11260358" y="3095317"/>
                  <a:pt x="11124416" y="3131646"/>
                </a:cubicBezTo>
                <a:cubicBezTo>
                  <a:pt x="10988474" y="3167975"/>
                  <a:pt x="11014191" y="3114386"/>
                  <a:pt x="10939108" y="3131646"/>
                </a:cubicBezTo>
                <a:cubicBezTo>
                  <a:pt x="10864025" y="3148906"/>
                  <a:pt x="10623008" y="3123468"/>
                  <a:pt x="10478829" y="3131646"/>
                </a:cubicBezTo>
                <a:cubicBezTo>
                  <a:pt x="10334650" y="3139824"/>
                  <a:pt x="10293182" y="3112759"/>
                  <a:pt x="10156035" y="3131646"/>
                </a:cubicBezTo>
                <a:cubicBezTo>
                  <a:pt x="10018888" y="3150533"/>
                  <a:pt x="10028541" y="3121013"/>
                  <a:pt x="9970728" y="3131646"/>
                </a:cubicBezTo>
                <a:cubicBezTo>
                  <a:pt x="9912915" y="3142279"/>
                  <a:pt x="9755735" y="3111926"/>
                  <a:pt x="9647935" y="3131646"/>
                </a:cubicBezTo>
                <a:cubicBezTo>
                  <a:pt x="9540135" y="3151366"/>
                  <a:pt x="9094074" y="3099841"/>
                  <a:pt x="8775197" y="3131646"/>
                </a:cubicBezTo>
                <a:cubicBezTo>
                  <a:pt x="8456320" y="3163451"/>
                  <a:pt x="8407025" y="3101331"/>
                  <a:pt x="8177432" y="3131646"/>
                </a:cubicBezTo>
                <a:cubicBezTo>
                  <a:pt x="7947839" y="3161961"/>
                  <a:pt x="7942362" y="3104554"/>
                  <a:pt x="7854638" y="3131646"/>
                </a:cubicBezTo>
                <a:cubicBezTo>
                  <a:pt x="7766914" y="3158738"/>
                  <a:pt x="7348019" y="3091334"/>
                  <a:pt x="7119387" y="3131646"/>
                </a:cubicBezTo>
                <a:cubicBezTo>
                  <a:pt x="6890755" y="3171958"/>
                  <a:pt x="6847266" y="3112272"/>
                  <a:pt x="6659107" y="3131646"/>
                </a:cubicBezTo>
                <a:cubicBezTo>
                  <a:pt x="6470948" y="3151020"/>
                  <a:pt x="6494325" y="3114745"/>
                  <a:pt x="6336314" y="3131646"/>
                </a:cubicBezTo>
                <a:cubicBezTo>
                  <a:pt x="6178303" y="3148547"/>
                  <a:pt x="5751522" y="3100206"/>
                  <a:pt x="5601063" y="3131646"/>
                </a:cubicBezTo>
                <a:cubicBezTo>
                  <a:pt x="5450604" y="3163086"/>
                  <a:pt x="5369578" y="3111605"/>
                  <a:pt x="5278269" y="3131646"/>
                </a:cubicBezTo>
                <a:cubicBezTo>
                  <a:pt x="5186960" y="3151687"/>
                  <a:pt x="5095727" y="3120223"/>
                  <a:pt x="4955476" y="3131646"/>
                </a:cubicBezTo>
                <a:cubicBezTo>
                  <a:pt x="4815225" y="3143069"/>
                  <a:pt x="4855735" y="3131457"/>
                  <a:pt x="4770169" y="3131646"/>
                </a:cubicBezTo>
                <a:cubicBezTo>
                  <a:pt x="4684603" y="3131835"/>
                  <a:pt x="4471732" y="3108627"/>
                  <a:pt x="4309889" y="3131646"/>
                </a:cubicBezTo>
                <a:cubicBezTo>
                  <a:pt x="4148046" y="3154665"/>
                  <a:pt x="4178131" y="3117377"/>
                  <a:pt x="4124582" y="3131646"/>
                </a:cubicBezTo>
                <a:cubicBezTo>
                  <a:pt x="4071033" y="3145915"/>
                  <a:pt x="4017991" y="3115972"/>
                  <a:pt x="3939275" y="3131646"/>
                </a:cubicBezTo>
                <a:cubicBezTo>
                  <a:pt x="3860559" y="3147320"/>
                  <a:pt x="3726990" y="3131015"/>
                  <a:pt x="3616481" y="3131646"/>
                </a:cubicBezTo>
                <a:cubicBezTo>
                  <a:pt x="3505972" y="3132277"/>
                  <a:pt x="3220093" y="3106236"/>
                  <a:pt x="2881230" y="3131646"/>
                </a:cubicBezTo>
                <a:cubicBezTo>
                  <a:pt x="2542367" y="3157056"/>
                  <a:pt x="2712623" y="3097013"/>
                  <a:pt x="2558436" y="3131646"/>
                </a:cubicBezTo>
                <a:cubicBezTo>
                  <a:pt x="2404249" y="3166279"/>
                  <a:pt x="2373220" y="3107145"/>
                  <a:pt x="2235643" y="3131646"/>
                </a:cubicBezTo>
                <a:cubicBezTo>
                  <a:pt x="2098066" y="3156147"/>
                  <a:pt x="1937183" y="3096178"/>
                  <a:pt x="1775363" y="3131646"/>
                </a:cubicBezTo>
                <a:cubicBezTo>
                  <a:pt x="1613543" y="3167114"/>
                  <a:pt x="1637137" y="3125760"/>
                  <a:pt x="1590056" y="3131646"/>
                </a:cubicBezTo>
                <a:cubicBezTo>
                  <a:pt x="1542975" y="3137532"/>
                  <a:pt x="966984" y="3120387"/>
                  <a:pt x="717319" y="3131646"/>
                </a:cubicBezTo>
                <a:cubicBezTo>
                  <a:pt x="467654" y="3142905"/>
                  <a:pt x="317647" y="3106443"/>
                  <a:pt x="0" y="3131646"/>
                </a:cubicBezTo>
                <a:cubicBezTo>
                  <a:pt x="-52314" y="2985932"/>
                  <a:pt x="36876" y="2771059"/>
                  <a:pt x="0" y="2641021"/>
                </a:cubicBezTo>
                <a:cubicBezTo>
                  <a:pt x="-36876" y="2510983"/>
                  <a:pt x="37218" y="2291209"/>
                  <a:pt x="0" y="2181713"/>
                </a:cubicBezTo>
                <a:cubicBezTo>
                  <a:pt x="-37218" y="2072217"/>
                  <a:pt x="37767" y="1833325"/>
                  <a:pt x="0" y="1691089"/>
                </a:cubicBezTo>
                <a:cubicBezTo>
                  <a:pt x="-37767" y="1548853"/>
                  <a:pt x="21738" y="1426011"/>
                  <a:pt x="0" y="1169148"/>
                </a:cubicBezTo>
                <a:cubicBezTo>
                  <a:pt x="-21738" y="912285"/>
                  <a:pt x="45282" y="876562"/>
                  <a:pt x="0" y="741156"/>
                </a:cubicBezTo>
                <a:cubicBezTo>
                  <a:pt x="-45282" y="605750"/>
                  <a:pt x="32139" y="304733"/>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85F93263-C600-A34A-CCCE-53BB1F2E05AF}"/>
              </a:ext>
            </a:extLst>
          </p:cNvPr>
          <p:cNvSpPr/>
          <p:nvPr/>
        </p:nvSpPr>
        <p:spPr>
          <a:xfrm rot="207098">
            <a:off x="-2223080" y="1531265"/>
            <a:ext cx="9551104" cy="3033275"/>
          </a:xfrm>
          <a:custGeom>
            <a:avLst/>
            <a:gdLst>
              <a:gd name="connsiteX0" fmla="*/ 0 w 9551104"/>
              <a:gd name="connsiteY0" fmla="*/ 0 h 3033275"/>
              <a:gd name="connsiteX1" fmla="*/ 596944 w 9551104"/>
              <a:gd name="connsiteY1" fmla="*/ 0 h 3033275"/>
              <a:gd name="connsiteX2" fmla="*/ 907355 w 9551104"/>
              <a:gd name="connsiteY2" fmla="*/ 0 h 3033275"/>
              <a:gd name="connsiteX3" fmla="*/ 1504299 w 9551104"/>
              <a:gd name="connsiteY3" fmla="*/ 0 h 3033275"/>
              <a:gd name="connsiteX4" fmla="*/ 2292265 w 9551104"/>
              <a:gd name="connsiteY4" fmla="*/ 0 h 3033275"/>
              <a:gd name="connsiteX5" fmla="*/ 2698187 w 9551104"/>
              <a:gd name="connsiteY5" fmla="*/ 0 h 3033275"/>
              <a:gd name="connsiteX6" fmla="*/ 3199620 w 9551104"/>
              <a:gd name="connsiteY6" fmla="*/ 0 h 3033275"/>
              <a:gd name="connsiteX7" fmla="*/ 3796564 w 9551104"/>
              <a:gd name="connsiteY7" fmla="*/ 0 h 3033275"/>
              <a:gd name="connsiteX8" fmla="*/ 4393508 w 9551104"/>
              <a:gd name="connsiteY8" fmla="*/ 0 h 3033275"/>
              <a:gd name="connsiteX9" fmla="*/ 5181474 w 9551104"/>
              <a:gd name="connsiteY9" fmla="*/ 0 h 3033275"/>
              <a:gd name="connsiteX10" fmla="*/ 5778418 w 9551104"/>
              <a:gd name="connsiteY10" fmla="*/ 0 h 3033275"/>
              <a:gd name="connsiteX11" fmla="*/ 6375362 w 9551104"/>
              <a:gd name="connsiteY11" fmla="*/ 0 h 3033275"/>
              <a:gd name="connsiteX12" fmla="*/ 6685773 w 9551104"/>
              <a:gd name="connsiteY12" fmla="*/ 0 h 3033275"/>
              <a:gd name="connsiteX13" fmla="*/ 7473739 w 9551104"/>
              <a:gd name="connsiteY13" fmla="*/ 0 h 3033275"/>
              <a:gd name="connsiteX14" fmla="*/ 7784150 w 9551104"/>
              <a:gd name="connsiteY14" fmla="*/ 0 h 3033275"/>
              <a:gd name="connsiteX15" fmla="*/ 8285583 w 9551104"/>
              <a:gd name="connsiteY15" fmla="*/ 0 h 3033275"/>
              <a:gd name="connsiteX16" fmla="*/ 8882527 w 9551104"/>
              <a:gd name="connsiteY16" fmla="*/ 0 h 3033275"/>
              <a:gd name="connsiteX17" fmla="*/ 9551104 w 9551104"/>
              <a:gd name="connsiteY17" fmla="*/ 0 h 3033275"/>
              <a:gd name="connsiteX18" fmla="*/ 9551104 w 9551104"/>
              <a:gd name="connsiteY18" fmla="*/ 535879 h 3033275"/>
              <a:gd name="connsiteX19" fmla="*/ 9551104 w 9551104"/>
              <a:gd name="connsiteY19" fmla="*/ 950426 h 3033275"/>
              <a:gd name="connsiteX20" fmla="*/ 9551104 w 9551104"/>
              <a:gd name="connsiteY20" fmla="*/ 1425639 h 3033275"/>
              <a:gd name="connsiteX21" fmla="*/ 9551104 w 9551104"/>
              <a:gd name="connsiteY21" fmla="*/ 1840187 h 3033275"/>
              <a:gd name="connsiteX22" fmla="*/ 9551104 w 9551104"/>
              <a:gd name="connsiteY22" fmla="*/ 2345733 h 3033275"/>
              <a:gd name="connsiteX23" fmla="*/ 9551104 w 9551104"/>
              <a:gd name="connsiteY23" fmla="*/ 3033275 h 3033275"/>
              <a:gd name="connsiteX24" fmla="*/ 8954160 w 9551104"/>
              <a:gd name="connsiteY24" fmla="*/ 3033275 h 3033275"/>
              <a:gd name="connsiteX25" fmla="*/ 8261705 w 9551104"/>
              <a:gd name="connsiteY25" fmla="*/ 3033275 h 3033275"/>
              <a:gd name="connsiteX26" fmla="*/ 7951294 w 9551104"/>
              <a:gd name="connsiteY26" fmla="*/ 3033275 h 3033275"/>
              <a:gd name="connsiteX27" fmla="*/ 7545372 w 9551104"/>
              <a:gd name="connsiteY27" fmla="*/ 3033275 h 3033275"/>
              <a:gd name="connsiteX28" fmla="*/ 6757406 w 9551104"/>
              <a:gd name="connsiteY28" fmla="*/ 3033275 h 3033275"/>
              <a:gd name="connsiteX29" fmla="*/ 6255973 w 9551104"/>
              <a:gd name="connsiteY29" fmla="*/ 3033275 h 3033275"/>
              <a:gd name="connsiteX30" fmla="*/ 5850051 w 9551104"/>
              <a:gd name="connsiteY30" fmla="*/ 3033275 h 3033275"/>
              <a:gd name="connsiteX31" fmla="*/ 5157596 w 9551104"/>
              <a:gd name="connsiteY31" fmla="*/ 3033275 h 3033275"/>
              <a:gd name="connsiteX32" fmla="*/ 4656163 w 9551104"/>
              <a:gd name="connsiteY32" fmla="*/ 3033275 h 3033275"/>
              <a:gd name="connsiteX33" fmla="*/ 3963708 w 9551104"/>
              <a:gd name="connsiteY33" fmla="*/ 3033275 h 3033275"/>
              <a:gd name="connsiteX34" fmla="*/ 3366764 w 9551104"/>
              <a:gd name="connsiteY34" fmla="*/ 3033275 h 3033275"/>
              <a:gd name="connsiteX35" fmla="*/ 2960842 w 9551104"/>
              <a:gd name="connsiteY35" fmla="*/ 3033275 h 3033275"/>
              <a:gd name="connsiteX36" fmla="*/ 2363898 w 9551104"/>
              <a:gd name="connsiteY36" fmla="*/ 3033275 h 3033275"/>
              <a:gd name="connsiteX37" fmla="*/ 1862465 w 9551104"/>
              <a:gd name="connsiteY37" fmla="*/ 3033275 h 3033275"/>
              <a:gd name="connsiteX38" fmla="*/ 1170010 w 9551104"/>
              <a:gd name="connsiteY38" fmla="*/ 3033275 h 3033275"/>
              <a:gd name="connsiteX39" fmla="*/ 668577 w 9551104"/>
              <a:gd name="connsiteY39" fmla="*/ 3033275 h 3033275"/>
              <a:gd name="connsiteX40" fmla="*/ 0 w 9551104"/>
              <a:gd name="connsiteY40" fmla="*/ 3033275 h 3033275"/>
              <a:gd name="connsiteX41" fmla="*/ 0 w 9551104"/>
              <a:gd name="connsiteY41" fmla="*/ 2497396 h 3033275"/>
              <a:gd name="connsiteX42" fmla="*/ 0 w 9551104"/>
              <a:gd name="connsiteY42" fmla="*/ 1931185 h 3033275"/>
              <a:gd name="connsiteX43" fmla="*/ 0 w 9551104"/>
              <a:gd name="connsiteY43" fmla="*/ 1395307 h 3033275"/>
              <a:gd name="connsiteX44" fmla="*/ 0 w 9551104"/>
              <a:gd name="connsiteY44" fmla="*/ 859428 h 3033275"/>
              <a:gd name="connsiteX45" fmla="*/ 0 w 9551104"/>
              <a:gd name="connsiteY45"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551104" h="3033275" fill="none" extrusionOk="0">
                <a:moveTo>
                  <a:pt x="0" y="0"/>
                </a:moveTo>
                <a:cubicBezTo>
                  <a:pt x="247155" y="-42701"/>
                  <a:pt x="389626" y="10046"/>
                  <a:pt x="596944" y="0"/>
                </a:cubicBezTo>
                <a:cubicBezTo>
                  <a:pt x="804262" y="-10046"/>
                  <a:pt x="770373" y="15730"/>
                  <a:pt x="907355" y="0"/>
                </a:cubicBezTo>
                <a:cubicBezTo>
                  <a:pt x="1044337" y="-15730"/>
                  <a:pt x="1352210" y="2666"/>
                  <a:pt x="1504299" y="0"/>
                </a:cubicBezTo>
                <a:cubicBezTo>
                  <a:pt x="1656388" y="-2666"/>
                  <a:pt x="2055741" y="30649"/>
                  <a:pt x="2292265" y="0"/>
                </a:cubicBezTo>
                <a:cubicBezTo>
                  <a:pt x="2528789" y="-30649"/>
                  <a:pt x="2614214" y="3490"/>
                  <a:pt x="2698187" y="0"/>
                </a:cubicBezTo>
                <a:cubicBezTo>
                  <a:pt x="2782160" y="-3490"/>
                  <a:pt x="2951023" y="51633"/>
                  <a:pt x="3199620" y="0"/>
                </a:cubicBezTo>
                <a:cubicBezTo>
                  <a:pt x="3448217" y="-51633"/>
                  <a:pt x="3621894" y="24771"/>
                  <a:pt x="3796564" y="0"/>
                </a:cubicBezTo>
                <a:cubicBezTo>
                  <a:pt x="3971234" y="-24771"/>
                  <a:pt x="4227885" y="66658"/>
                  <a:pt x="4393508" y="0"/>
                </a:cubicBezTo>
                <a:cubicBezTo>
                  <a:pt x="4559131" y="-66658"/>
                  <a:pt x="4933502" y="78039"/>
                  <a:pt x="5181474" y="0"/>
                </a:cubicBezTo>
                <a:cubicBezTo>
                  <a:pt x="5429446" y="-78039"/>
                  <a:pt x="5484982" y="16131"/>
                  <a:pt x="5778418" y="0"/>
                </a:cubicBezTo>
                <a:cubicBezTo>
                  <a:pt x="6071854" y="-16131"/>
                  <a:pt x="6158889" y="63920"/>
                  <a:pt x="6375362" y="0"/>
                </a:cubicBezTo>
                <a:cubicBezTo>
                  <a:pt x="6591835" y="-63920"/>
                  <a:pt x="6612024" y="31880"/>
                  <a:pt x="6685773" y="0"/>
                </a:cubicBezTo>
                <a:cubicBezTo>
                  <a:pt x="6759522" y="-31880"/>
                  <a:pt x="7111331" y="16605"/>
                  <a:pt x="7473739" y="0"/>
                </a:cubicBezTo>
                <a:cubicBezTo>
                  <a:pt x="7836147" y="-16605"/>
                  <a:pt x="7694688" y="12592"/>
                  <a:pt x="7784150" y="0"/>
                </a:cubicBezTo>
                <a:cubicBezTo>
                  <a:pt x="7873612" y="-12592"/>
                  <a:pt x="8071843" y="27474"/>
                  <a:pt x="8285583" y="0"/>
                </a:cubicBezTo>
                <a:cubicBezTo>
                  <a:pt x="8499323" y="-27474"/>
                  <a:pt x="8753256" y="19468"/>
                  <a:pt x="8882527" y="0"/>
                </a:cubicBezTo>
                <a:cubicBezTo>
                  <a:pt x="9011798" y="-19468"/>
                  <a:pt x="9405641" y="39695"/>
                  <a:pt x="9551104" y="0"/>
                </a:cubicBezTo>
                <a:cubicBezTo>
                  <a:pt x="9558612" y="115714"/>
                  <a:pt x="9495991" y="321712"/>
                  <a:pt x="9551104" y="535879"/>
                </a:cubicBezTo>
                <a:cubicBezTo>
                  <a:pt x="9606217" y="750046"/>
                  <a:pt x="9536889" y="843590"/>
                  <a:pt x="9551104" y="950426"/>
                </a:cubicBezTo>
                <a:cubicBezTo>
                  <a:pt x="9565319" y="1057262"/>
                  <a:pt x="9539344" y="1317587"/>
                  <a:pt x="9551104" y="1425639"/>
                </a:cubicBezTo>
                <a:cubicBezTo>
                  <a:pt x="9562864" y="1533691"/>
                  <a:pt x="9544359" y="1653810"/>
                  <a:pt x="9551104" y="1840187"/>
                </a:cubicBezTo>
                <a:cubicBezTo>
                  <a:pt x="9557849" y="2026564"/>
                  <a:pt x="9527525" y="2141436"/>
                  <a:pt x="9551104" y="2345733"/>
                </a:cubicBezTo>
                <a:cubicBezTo>
                  <a:pt x="9574683" y="2550030"/>
                  <a:pt x="9506677" y="2863587"/>
                  <a:pt x="9551104" y="3033275"/>
                </a:cubicBezTo>
                <a:cubicBezTo>
                  <a:pt x="9411169" y="3084073"/>
                  <a:pt x="9180276" y="2968422"/>
                  <a:pt x="8954160" y="3033275"/>
                </a:cubicBezTo>
                <a:cubicBezTo>
                  <a:pt x="8728044" y="3098128"/>
                  <a:pt x="8449548" y="3025820"/>
                  <a:pt x="8261705" y="3033275"/>
                </a:cubicBezTo>
                <a:cubicBezTo>
                  <a:pt x="8073863" y="3040730"/>
                  <a:pt x="8068852" y="3023716"/>
                  <a:pt x="7951294" y="3033275"/>
                </a:cubicBezTo>
                <a:cubicBezTo>
                  <a:pt x="7833736" y="3042834"/>
                  <a:pt x="7645481" y="3028479"/>
                  <a:pt x="7545372" y="3033275"/>
                </a:cubicBezTo>
                <a:cubicBezTo>
                  <a:pt x="7445263" y="3038071"/>
                  <a:pt x="6989068" y="2959627"/>
                  <a:pt x="6757406" y="3033275"/>
                </a:cubicBezTo>
                <a:cubicBezTo>
                  <a:pt x="6525744" y="3106923"/>
                  <a:pt x="6437874" y="3001506"/>
                  <a:pt x="6255973" y="3033275"/>
                </a:cubicBezTo>
                <a:cubicBezTo>
                  <a:pt x="6074072" y="3065044"/>
                  <a:pt x="5938947" y="2990666"/>
                  <a:pt x="5850051" y="3033275"/>
                </a:cubicBezTo>
                <a:cubicBezTo>
                  <a:pt x="5761155" y="3075884"/>
                  <a:pt x="5474155" y="2989913"/>
                  <a:pt x="5157596" y="3033275"/>
                </a:cubicBezTo>
                <a:cubicBezTo>
                  <a:pt x="4841037" y="3076637"/>
                  <a:pt x="4862960" y="3025929"/>
                  <a:pt x="4656163" y="3033275"/>
                </a:cubicBezTo>
                <a:cubicBezTo>
                  <a:pt x="4449366" y="3040621"/>
                  <a:pt x="4258070" y="2950456"/>
                  <a:pt x="3963708" y="3033275"/>
                </a:cubicBezTo>
                <a:cubicBezTo>
                  <a:pt x="3669346" y="3116094"/>
                  <a:pt x="3500863" y="2993868"/>
                  <a:pt x="3366764" y="3033275"/>
                </a:cubicBezTo>
                <a:cubicBezTo>
                  <a:pt x="3232665" y="3072682"/>
                  <a:pt x="3119898" y="3004077"/>
                  <a:pt x="2960842" y="3033275"/>
                </a:cubicBezTo>
                <a:cubicBezTo>
                  <a:pt x="2801786" y="3062473"/>
                  <a:pt x="2606368" y="3024633"/>
                  <a:pt x="2363898" y="3033275"/>
                </a:cubicBezTo>
                <a:cubicBezTo>
                  <a:pt x="2121428" y="3041917"/>
                  <a:pt x="2090524" y="2993258"/>
                  <a:pt x="1862465" y="3033275"/>
                </a:cubicBezTo>
                <a:cubicBezTo>
                  <a:pt x="1634406" y="3073292"/>
                  <a:pt x="1488717" y="2999687"/>
                  <a:pt x="1170010" y="3033275"/>
                </a:cubicBezTo>
                <a:cubicBezTo>
                  <a:pt x="851304" y="3066863"/>
                  <a:pt x="899462" y="3023210"/>
                  <a:pt x="668577" y="3033275"/>
                </a:cubicBezTo>
                <a:cubicBezTo>
                  <a:pt x="437692" y="3043340"/>
                  <a:pt x="236114" y="2957080"/>
                  <a:pt x="0" y="3033275"/>
                </a:cubicBezTo>
                <a:cubicBezTo>
                  <a:pt x="-7062" y="2860168"/>
                  <a:pt x="52967" y="2636359"/>
                  <a:pt x="0" y="2497396"/>
                </a:cubicBezTo>
                <a:cubicBezTo>
                  <a:pt x="-52967" y="2358433"/>
                  <a:pt x="34020" y="2057404"/>
                  <a:pt x="0" y="1931185"/>
                </a:cubicBezTo>
                <a:cubicBezTo>
                  <a:pt x="-34020" y="1804966"/>
                  <a:pt x="33027" y="1602367"/>
                  <a:pt x="0" y="1395307"/>
                </a:cubicBezTo>
                <a:cubicBezTo>
                  <a:pt x="-33027" y="1188247"/>
                  <a:pt x="41615" y="994426"/>
                  <a:pt x="0" y="859428"/>
                </a:cubicBezTo>
                <a:cubicBezTo>
                  <a:pt x="-41615" y="724430"/>
                  <a:pt x="62995" y="178488"/>
                  <a:pt x="0" y="0"/>
                </a:cubicBezTo>
                <a:close/>
              </a:path>
              <a:path w="9551104" h="3033275" stroke="0" extrusionOk="0">
                <a:moveTo>
                  <a:pt x="0" y="0"/>
                </a:moveTo>
                <a:cubicBezTo>
                  <a:pt x="261424" y="-18303"/>
                  <a:pt x="434848" y="63881"/>
                  <a:pt x="787966" y="0"/>
                </a:cubicBezTo>
                <a:cubicBezTo>
                  <a:pt x="1141084" y="-63881"/>
                  <a:pt x="1079351" y="37609"/>
                  <a:pt x="1289399" y="0"/>
                </a:cubicBezTo>
                <a:cubicBezTo>
                  <a:pt x="1499447" y="-37609"/>
                  <a:pt x="1683890" y="20849"/>
                  <a:pt x="1981854" y="0"/>
                </a:cubicBezTo>
                <a:cubicBezTo>
                  <a:pt x="2279818" y="-20849"/>
                  <a:pt x="2208378" y="34528"/>
                  <a:pt x="2292265" y="0"/>
                </a:cubicBezTo>
                <a:cubicBezTo>
                  <a:pt x="2376152" y="-34528"/>
                  <a:pt x="2630036" y="46298"/>
                  <a:pt x="2793698" y="0"/>
                </a:cubicBezTo>
                <a:cubicBezTo>
                  <a:pt x="2957360" y="-46298"/>
                  <a:pt x="2996808" y="21742"/>
                  <a:pt x="3199620" y="0"/>
                </a:cubicBezTo>
                <a:cubicBezTo>
                  <a:pt x="3402432" y="-21742"/>
                  <a:pt x="3455433" y="28243"/>
                  <a:pt x="3701053" y="0"/>
                </a:cubicBezTo>
                <a:cubicBezTo>
                  <a:pt x="3946673" y="-28243"/>
                  <a:pt x="4086104" y="51477"/>
                  <a:pt x="4297997" y="0"/>
                </a:cubicBezTo>
                <a:cubicBezTo>
                  <a:pt x="4509890" y="-51477"/>
                  <a:pt x="4687399" y="15411"/>
                  <a:pt x="4799430" y="0"/>
                </a:cubicBezTo>
                <a:cubicBezTo>
                  <a:pt x="4911461" y="-15411"/>
                  <a:pt x="4960623" y="5648"/>
                  <a:pt x="5109841" y="0"/>
                </a:cubicBezTo>
                <a:cubicBezTo>
                  <a:pt x="5259059" y="-5648"/>
                  <a:pt x="5492746" y="35064"/>
                  <a:pt x="5706785" y="0"/>
                </a:cubicBezTo>
                <a:cubicBezTo>
                  <a:pt x="5920824" y="-35064"/>
                  <a:pt x="5989420" y="10561"/>
                  <a:pt x="6112707" y="0"/>
                </a:cubicBezTo>
                <a:cubicBezTo>
                  <a:pt x="6235994" y="-10561"/>
                  <a:pt x="6272028" y="26104"/>
                  <a:pt x="6423117" y="0"/>
                </a:cubicBezTo>
                <a:cubicBezTo>
                  <a:pt x="6574206" y="-26104"/>
                  <a:pt x="6813127" y="53853"/>
                  <a:pt x="6924550" y="0"/>
                </a:cubicBezTo>
                <a:cubicBezTo>
                  <a:pt x="7035973" y="-53853"/>
                  <a:pt x="7261948" y="10625"/>
                  <a:pt x="7521494" y="0"/>
                </a:cubicBezTo>
                <a:cubicBezTo>
                  <a:pt x="7781040" y="-10625"/>
                  <a:pt x="8061753" y="33418"/>
                  <a:pt x="8309460" y="0"/>
                </a:cubicBezTo>
                <a:cubicBezTo>
                  <a:pt x="8557167" y="-33418"/>
                  <a:pt x="8565375" y="13016"/>
                  <a:pt x="8810893" y="0"/>
                </a:cubicBezTo>
                <a:cubicBezTo>
                  <a:pt x="9056411" y="-13016"/>
                  <a:pt x="9275634" y="61233"/>
                  <a:pt x="9551104" y="0"/>
                </a:cubicBezTo>
                <a:cubicBezTo>
                  <a:pt x="9555597" y="193697"/>
                  <a:pt x="9537815" y="314559"/>
                  <a:pt x="9551104" y="414548"/>
                </a:cubicBezTo>
                <a:cubicBezTo>
                  <a:pt x="9564393" y="514537"/>
                  <a:pt x="9547707" y="811287"/>
                  <a:pt x="9551104" y="980759"/>
                </a:cubicBezTo>
                <a:cubicBezTo>
                  <a:pt x="9554501" y="1150231"/>
                  <a:pt x="9483316" y="1337585"/>
                  <a:pt x="9551104" y="1546970"/>
                </a:cubicBezTo>
                <a:cubicBezTo>
                  <a:pt x="9618892" y="1756355"/>
                  <a:pt x="9531327" y="1854551"/>
                  <a:pt x="9551104" y="1991851"/>
                </a:cubicBezTo>
                <a:cubicBezTo>
                  <a:pt x="9570881" y="2129151"/>
                  <a:pt x="9515050" y="2298419"/>
                  <a:pt x="9551104" y="2406398"/>
                </a:cubicBezTo>
                <a:cubicBezTo>
                  <a:pt x="9587158" y="2514377"/>
                  <a:pt x="9501857" y="2823185"/>
                  <a:pt x="9551104" y="3033275"/>
                </a:cubicBezTo>
                <a:cubicBezTo>
                  <a:pt x="9421920" y="3055778"/>
                  <a:pt x="9335156" y="3009308"/>
                  <a:pt x="9240693" y="3033275"/>
                </a:cubicBezTo>
                <a:cubicBezTo>
                  <a:pt x="9146230" y="3057242"/>
                  <a:pt x="8938754" y="3023738"/>
                  <a:pt x="8739260" y="3033275"/>
                </a:cubicBezTo>
                <a:cubicBezTo>
                  <a:pt x="8539766" y="3042812"/>
                  <a:pt x="8480436" y="3003389"/>
                  <a:pt x="8333338" y="3033275"/>
                </a:cubicBezTo>
                <a:cubicBezTo>
                  <a:pt x="8186240" y="3063161"/>
                  <a:pt x="7938655" y="2963615"/>
                  <a:pt x="7640883" y="3033275"/>
                </a:cubicBezTo>
                <a:cubicBezTo>
                  <a:pt x="7343111" y="3102935"/>
                  <a:pt x="7157569" y="2966628"/>
                  <a:pt x="6948428" y="3033275"/>
                </a:cubicBezTo>
                <a:cubicBezTo>
                  <a:pt x="6739288" y="3099922"/>
                  <a:pt x="6518616" y="2981515"/>
                  <a:pt x="6351484" y="3033275"/>
                </a:cubicBezTo>
                <a:cubicBezTo>
                  <a:pt x="6184352" y="3085035"/>
                  <a:pt x="6009497" y="2994289"/>
                  <a:pt x="5754540" y="3033275"/>
                </a:cubicBezTo>
                <a:cubicBezTo>
                  <a:pt x="5499583" y="3072261"/>
                  <a:pt x="5157284" y="2974543"/>
                  <a:pt x="4966574" y="3033275"/>
                </a:cubicBezTo>
                <a:cubicBezTo>
                  <a:pt x="4775864" y="3092007"/>
                  <a:pt x="4666973" y="3007956"/>
                  <a:pt x="4465141" y="3033275"/>
                </a:cubicBezTo>
                <a:cubicBezTo>
                  <a:pt x="4263309" y="3058594"/>
                  <a:pt x="4145190" y="3024827"/>
                  <a:pt x="3963708" y="3033275"/>
                </a:cubicBezTo>
                <a:cubicBezTo>
                  <a:pt x="3782226" y="3041723"/>
                  <a:pt x="3652055" y="3019171"/>
                  <a:pt x="3366764" y="3033275"/>
                </a:cubicBezTo>
                <a:cubicBezTo>
                  <a:pt x="3081473" y="3047379"/>
                  <a:pt x="2745733" y="2971181"/>
                  <a:pt x="2578798" y="3033275"/>
                </a:cubicBezTo>
                <a:cubicBezTo>
                  <a:pt x="2411863" y="3095369"/>
                  <a:pt x="2186829" y="2993547"/>
                  <a:pt x="1981854" y="3033275"/>
                </a:cubicBezTo>
                <a:cubicBezTo>
                  <a:pt x="1776879" y="3073003"/>
                  <a:pt x="1564752" y="2977316"/>
                  <a:pt x="1384910" y="3033275"/>
                </a:cubicBezTo>
                <a:cubicBezTo>
                  <a:pt x="1205068" y="3089234"/>
                  <a:pt x="1143035" y="3027141"/>
                  <a:pt x="978988" y="3033275"/>
                </a:cubicBezTo>
                <a:cubicBezTo>
                  <a:pt x="814941" y="3039409"/>
                  <a:pt x="294383" y="3006456"/>
                  <a:pt x="0" y="3033275"/>
                </a:cubicBezTo>
                <a:cubicBezTo>
                  <a:pt x="-37627" y="2915410"/>
                  <a:pt x="49307" y="2803942"/>
                  <a:pt x="0" y="2588395"/>
                </a:cubicBezTo>
                <a:cubicBezTo>
                  <a:pt x="-49307" y="2372848"/>
                  <a:pt x="36876" y="2289985"/>
                  <a:pt x="0" y="2082849"/>
                </a:cubicBezTo>
                <a:cubicBezTo>
                  <a:pt x="-36876" y="1875713"/>
                  <a:pt x="39148" y="1700051"/>
                  <a:pt x="0" y="1577303"/>
                </a:cubicBezTo>
                <a:cubicBezTo>
                  <a:pt x="-39148" y="1454555"/>
                  <a:pt x="41172" y="1239474"/>
                  <a:pt x="0" y="1102090"/>
                </a:cubicBezTo>
                <a:cubicBezTo>
                  <a:pt x="-41172" y="964706"/>
                  <a:pt x="66901" y="751396"/>
                  <a:pt x="0" y="535879"/>
                </a:cubicBezTo>
                <a:cubicBezTo>
                  <a:pt x="-66901" y="320362"/>
                  <a:pt x="4693" y="15539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C6082D5-D16E-1C5D-712B-F9D2C22C49CA}"/>
              </a:ext>
            </a:extLst>
          </p:cNvPr>
          <p:cNvSpPr/>
          <p:nvPr/>
        </p:nvSpPr>
        <p:spPr>
          <a:xfrm rot="20762059">
            <a:off x="-1126503" y="1981815"/>
            <a:ext cx="15493655" cy="4115551"/>
          </a:xfrm>
          <a:custGeom>
            <a:avLst/>
            <a:gdLst>
              <a:gd name="connsiteX0" fmla="*/ 0 w 15493655"/>
              <a:gd name="connsiteY0" fmla="*/ 0 h 4115551"/>
              <a:gd name="connsiteX1" fmla="*/ 15493655 w 15493655"/>
              <a:gd name="connsiteY1" fmla="*/ 0 h 4115551"/>
              <a:gd name="connsiteX2" fmla="*/ 15493655 w 15493655"/>
              <a:gd name="connsiteY2" fmla="*/ 4115551 h 4115551"/>
              <a:gd name="connsiteX3" fmla="*/ 0 w 15493655"/>
              <a:gd name="connsiteY3" fmla="*/ 4115551 h 4115551"/>
              <a:gd name="connsiteX4" fmla="*/ 0 w 15493655"/>
              <a:gd name="connsiteY4" fmla="*/ 0 h 4115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3655" h="4115551" fill="none" extrusionOk="0">
                <a:moveTo>
                  <a:pt x="0" y="0"/>
                </a:moveTo>
                <a:cubicBezTo>
                  <a:pt x="2986394" y="-89418"/>
                  <a:pt x="7776271" y="95039"/>
                  <a:pt x="15493655" y="0"/>
                </a:cubicBezTo>
                <a:cubicBezTo>
                  <a:pt x="15361315" y="1398447"/>
                  <a:pt x="15602952" y="2907943"/>
                  <a:pt x="15493655" y="4115551"/>
                </a:cubicBezTo>
                <a:cubicBezTo>
                  <a:pt x="10259787" y="4003737"/>
                  <a:pt x="1603355" y="4090809"/>
                  <a:pt x="0" y="4115551"/>
                </a:cubicBezTo>
                <a:cubicBezTo>
                  <a:pt x="-8966" y="2855147"/>
                  <a:pt x="149246" y="1855043"/>
                  <a:pt x="0" y="0"/>
                </a:cubicBezTo>
                <a:close/>
              </a:path>
              <a:path w="15493655" h="4115551" stroke="0" extrusionOk="0">
                <a:moveTo>
                  <a:pt x="0" y="0"/>
                </a:moveTo>
                <a:cubicBezTo>
                  <a:pt x="6491280" y="36757"/>
                  <a:pt x="13840666" y="2357"/>
                  <a:pt x="15493655" y="0"/>
                </a:cubicBezTo>
                <a:cubicBezTo>
                  <a:pt x="15376403" y="845611"/>
                  <a:pt x="15497504" y="2848283"/>
                  <a:pt x="15493655" y="4115551"/>
                </a:cubicBezTo>
                <a:cubicBezTo>
                  <a:pt x="10382544" y="4166495"/>
                  <a:pt x="3128611" y="4104101"/>
                  <a:pt x="0" y="4115551"/>
                </a:cubicBezTo>
                <a:cubicBezTo>
                  <a:pt x="81786" y="2856293"/>
                  <a:pt x="51475" y="2016298"/>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CBD28A6-F741-310E-85CC-C0719CE7681E}"/>
              </a:ext>
            </a:extLst>
          </p:cNvPr>
          <p:cNvSpPr/>
          <p:nvPr/>
        </p:nvSpPr>
        <p:spPr>
          <a:xfrm>
            <a:off x="-750459" y="4261283"/>
            <a:ext cx="13173388" cy="3243319"/>
          </a:xfrm>
          <a:custGeom>
            <a:avLst/>
            <a:gdLst>
              <a:gd name="connsiteX0" fmla="*/ 0 w 13173388"/>
              <a:gd name="connsiteY0" fmla="*/ 0 h 3243319"/>
              <a:gd name="connsiteX1" fmla="*/ 598790 w 13173388"/>
              <a:gd name="connsiteY1" fmla="*/ 0 h 3243319"/>
              <a:gd name="connsiteX2" fmla="*/ 1461048 w 13173388"/>
              <a:gd name="connsiteY2" fmla="*/ 0 h 3243319"/>
              <a:gd name="connsiteX3" fmla="*/ 2191573 w 13173388"/>
              <a:gd name="connsiteY3" fmla="*/ 0 h 3243319"/>
              <a:gd name="connsiteX4" fmla="*/ 3053831 w 13173388"/>
              <a:gd name="connsiteY4" fmla="*/ 0 h 3243319"/>
              <a:gd name="connsiteX5" fmla="*/ 3784355 w 13173388"/>
              <a:gd name="connsiteY5" fmla="*/ 0 h 3243319"/>
              <a:gd name="connsiteX6" fmla="*/ 4251412 w 13173388"/>
              <a:gd name="connsiteY6" fmla="*/ 0 h 3243319"/>
              <a:gd name="connsiteX7" fmla="*/ 4981936 w 13173388"/>
              <a:gd name="connsiteY7" fmla="*/ 0 h 3243319"/>
              <a:gd name="connsiteX8" fmla="*/ 5712460 w 13173388"/>
              <a:gd name="connsiteY8" fmla="*/ 0 h 3243319"/>
              <a:gd name="connsiteX9" fmla="*/ 6574718 w 13173388"/>
              <a:gd name="connsiteY9" fmla="*/ 0 h 3243319"/>
              <a:gd name="connsiteX10" fmla="*/ 6910041 w 13173388"/>
              <a:gd name="connsiteY10" fmla="*/ 0 h 3243319"/>
              <a:gd name="connsiteX11" fmla="*/ 7640565 w 13173388"/>
              <a:gd name="connsiteY11" fmla="*/ 0 h 3243319"/>
              <a:gd name="connsiteX12" fmla="*/ 8107622 w 13173388"/>
              <a:gd name="connsiteY12" fmla="*/ 0 h 3243319"/>
              <a:gd name="connsiteX13" fmla="*/ 8838146 w 13173388"/>
              <a:gd name="connsiteY13" fmla="*/ 0 h 3243319"/>
              <a:gd name="connsiteX14" fmla="*/ 9436936 w 13173388"/>
              <a:gd name="connsiteY14" fmla="*/ 0 h 3243319"/>
              <a:gd name="connsiteX15" fmla="*/ 10035726 w 13173388"/>
              <a:gd name="connsiteY15" fmla="*/ 0 h 3243319"/>
              <a:gd name="connsiteX16" fmla="*/ 10371049 w 13173388"/>
              <a:gd name="connsiteY16" fmla="*/ 0 h 3243319"/>
              <a:gd name="connsiteX17" fmla="*/ 10574638 w 13173388"/>
              <a:gd name="connsiteY17" fmla="*/ 0 h 3243319"/>
              <a:gd name="connsiteX18" fmla="*/ 11305162 w 13173388"/>
              <a:gd name="connsiteY18" fmla="*/ 0 h 3243319"/>
              <a:gd name="connsiteX19" fmla="*/ 12167420 w 13173388"/>
              <a:gd name="connsiteY19" fmla="*/ 0 h 3243319"/>
              <a:gd name="connsiteX20" fmla="*/ 12634477 w 13173388"/>
              <a:gd name="connsiteY20" fmla="*/ 0 h 3243319"/>
              <a:gd name="connsiteX21" fmla="*/ 13173388 w 13173388"/>
              <a:gd name="connsiteY21" fmla="*/ 0 h 3243319"/>
              <a:gd name="connsiteX22" fmla="*/ 13173388 w 13173388"/>
              <a:gd name="connsiteY22" fmla="*/ 475687 h 3243319"/>
              <a:gd name="connsiteX23" fmla="*/ 13173388 w 13173388"/>
              <a:gd name="connsiteY23" fmla="*/ 1016240 h 3243319"/>
              <a:gd name="connsiteX24" fmla="*/ 13173388 w 13173388"/>
              <a:gd name="connsiteY24" fmla="*/ 1589226 h 3243319"/>
              <a:gd name="connsiteX25" fmla="*/ 13173388 w 13173388"/>
              <a:gd name="connsiteY25" fmla="*/ 2064913 h 3243319"/>
              <a:gd name="connsiteX26" fmla="*/ 13173388 w 13173388"/>
              <a:gd name="connsiteY26" fmla="*/ 2508167 h 3243319"/>
              <a:gd name="connsiteX27" fmla="*/ 13173388 w 13173388"/>
              <a:gd name="connsiteY27" fmla="*/ 3243319 h 3243319"/>
              <a:gd name="connsiteX28" fmla="*/ 12442864 w 13173388"/>
              <a:gd name="connsiteY28" fmla="*/ 3243319 h 3243319"/>
              <a:gd name="connsiteX29" fmla="*/ 12239275 w 13173388"/>
              <a:gd name="connsiteY29" fmla="*/ 3243319 h 3243319"/>
              <a:gd name="connsiteX30" fmla="*/ 11772219 w 13173388"/>
              <a:gd name="connsiteY30" fmla="*/ 3243319 h 3243319"/>
              <a:gd name="connsiteX31" fmla="*/ 11173428 w 13173388"/>
              <a:gd name="connsiteY31" fmla="*/ 3243319 h 3243319"/>
              <a:gd name="connsiteX32" fmla="*/ 10706372 w 13173388"/>
              <a:gd name="connsiteY32" fmla="*/ 3243319 h 3243319"/>
              <a:gd name="connsiteX33" fmla="*/ 9975847 w 13173388"/>
              <a:gd name="connsiteY33" fmla="*/ 3243319 h 3243319"/>
              <a:gd name="connsiteX34" fmla="*/ 9772259 w 13173388"/>
              <a:gd name="connsiteY34" fmla="*/ 3243319 h 3243319"/>
              <a:gd name="connsiteX35" fmla="*/ 9173468 w 13173388"/>
              <a:gd name="connsiteY35" fmla="*/ 3243319 h 3243319"/>
              <a:gd name="connsiteX36" fmla="*/ 8442944 w 13173388"/>
              <a:gd name="connsiteY36" fmla="*/ 3243319 h 3243319"/>
              <a:gd name="connsiteX37" fmla="*/ 8107622 w 13173388"/>
              <a:gd name="connsiteY37" fmla="*/ 3243319 h 3243319"/>
              <a:gd name="connsiteX38" fmla="*/ 7245363 w 13173388"/>
              <a:gd name="connsiteY38" fmla="*/ 3243319 h 3243319"/>
              <a:gd name="connsiteX39" fmla="*/ 6646573 w 13173388"/>
              <a:gd name="connsiteY39" fmla="*/ 3243319 h 3243319"/>
              <a:gd name="connsiteX40" fmla="*/ 6442984 w 13173388"/>
              <a:gd name="connsiteY40" fmla="*/ 3243319 h 3243319"/>
              <a:gd name="connsiteX41" fmla="*/ 5712460 w 13173388"/>
              <a:gd name="connsiteY41" fmla="*/ 3243319 h 3243319"/>
              <a:gd name="connsiteX42" fmla="*/ 5113670 w 13173388"/>
              <a:gd name="connsiteY42" fmla="*/ 3243319 h 3243319"/>
              <a:gd name="connsiteX43" fmla="*/ 4778347 w 13173388"/>
              <a:gd name="connsiteY43" fmla="*/ 3243319 h 3243319"/>
              <a:gd name="connsiteX44" fmla="*/ 4574758 w 13173388"/>
              <a:gd name="connsiteY44" fmla="*/ 3243319 h 3243319"/>
              <a:gd name="connsiteX45" fmla="*/ 4107702 w 13173388"/>
              <a:gd name="connsiteY45" fmla="*/ 3243319 h 3243319"/>
              <a:gd name="connsiteX46" fmla="*/ 3640645 w 13173388"/>
              <a:gd name="connsiteY46" fmla="*/ 3243319 h 3243319"/>
              <a:gd name="connsiteX47" fmla="*/ 2910121 w 13173388"/>
              <a:gd name="connsiteY47" fmla="*/ 3243319 h 3243319"/>
              <a:gd name="connsiteX48" fmla="*/ 2047863 w 13173388"/>
              <a:gd name="connsiteY48" fmla="*/ 3243319 h 3243319"/>
              <a:gd name="connsiteX49" fmla="*/ 1449073 w 13173388"/>
              <a:gd name="connsiteY49" fmla="*/ 3243319 h 3243319"/>
              <a:gd name="connsiteX50" fmla="*/ 1245484 w 13173388"/>
              <a:gd name="connsiteY50" fmla="*/ 3243319 h 3243319"/>
              <a:gd name="connsiteX51" fmla="*/ 646694 w 13173388"/>
              <a:gd name="connsiteY51" fmla="*/ 3243319 h 3243319"/>
              <a:gd name="connsiteX52" fmla="*/ 0 w 13173388"/>
              <a:gd name="connsiteY52" fmla="*/ 3243319 h 3243319"/>
              <a:gd name="connsiteX53" fmla="*/ 0 w 13173388"/>
              <a:gd name="connsiteY53" fmla="*/ 2767632 h 3243319"/>
              <a:gd name="connsiteX54" fmla="*/ 0 w 13173388"/>
              <a:gd name="connsiteY54" fmla="*/ 2162213 h 3243319"/>
              <a:gd name="connsiteX55" fmla="*/ 0 w 13173388"/>
              <a:gd name="connsiteY55" fmla="*/ 1718959 h 3243319"/>
              <a:gd name="connsiteX56" fmla="*/ 0 w 13173388"/>
              <a:gd name="connsiteY56" fmla="*/ 1243272 h 3243319"/>
              <a:gd name="connsiteX57" fmla="*/ 0 w 13173388"/>
              <a:gd name="connsiteY57" fmla="*/ 670286 h 3243319"/>
              <a:gd name="connsiteX58" fmla="*/ 0 w 13173388"/>
              <a:gd name="connsiteY58"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173388" h="3243319" fill="none" extrusionOk="0">
                <a:moveTo>
                  <a:pt x="0" y="0"/>
                </a:moveTo>
                <a:cubicBezTo>
                  <a:pt x="196002" y="-59909"/>
                  <a:pt x="366467" y="30831"/>
                  <a:pt x="598790" y="0"/>
                </a:cubicBezTo>
                <a:cubicBezTo>
                  <a:pt x="831113" y="-30831"/>
                  <a:pt x="1262125" y="43888"/>
                  <a:pt x="1461048" y="0"/>
                </a:cubicBezTo>
                <a:cubicBezTo>
                  <a:pt x="1659971" y="-43888"/>
                  <a:pt x="1934940" y="80291"/>
                  <a:pt x="2191573" y="0"/>
                </a:cubicBezTo>
                <a:cubicBezTo>
                  <a:pt x="2448207" y="-80291"/>
                  <a:pt x="2858685" y="31304"/>
                  <a:pt x="3053831" y="0"/>
                </a:cubicBezTo>
                <a:cubicBezTo>
                  <a:pt x="3248977" y="-31304"/>
                  <a:pt x="3524141" y="49589"/>
                  <a:pt x="3784355" y="0"/>
                </a:cubicBezTo>
                <a:cubicBezTo>
                  <a:pt x="4044569" y="-49589"/>
                  <a:pt x="4072368" y="52021"/>
                  <a:pt x="4251412" y="0"/>
                </a:cubicBezTo>
                <a:cubicBezTo>
                  <a:pt x="4430456" y="-52021"/>
                  <a:pt x="4655841" y="80613"/>
                  <a:pt x="4981936" y="0"/>
                </a:cubicBezTo>
                <a:cubicBezTo>
                  <a:pt x="5308031" y="-80613"/>
                  <a:pt x="5522414" y="77890"/>
                  <a:pt x="5712460" y="0"/>
                </a:cubicBezTo>
                <a:cubicBezTo>
                  <a:pt x="5902506" y="-77890"/>
                  <a:pt x="6379413" y="9450"/>
                  <a:pt x="6574718" y="0"/>
                </a:cubicBezTo>
                <a:cubicBezTo>
                  <a:pt x="6770023" y="-9450"/>
                  <a:pt x="6835693" y="8284"/>
                  <a:pt x="6910041" y="0"/>
                </a:cubicBezTo>
                <a:cubicBezTo>
                  <a:pt x="6984389" y="-8284"/>
                  <a:pt x="7407204" y="42747"/>
                  <a:pt x="7640565" y="0"/>
                </a:cubicBezTo>
                <a:cubicBezTo>
                  <a:pt x="7873926" y="-42747"/>
                  <a:pt x="7902946" y="15412"/>
                  <a:pt x="8107622" y="0"/>
                </a:cubicBezTo>
                <a:cubicBezTo>
                  <a:pt x="8312298" y="-15412"/>
                  <a:pt x="8481283" y="10926"/>
                  <a:pt x="8838146" y="0"/>
                </a:cubicBezTo>
                <a:cubicBezTo>
                  <a:pt x="9195009" y="-10926"/>
                  <a:pt x="9199478" y="19765"/>
                  <a:pt x="9436936" y="0"/>
                </a:cubicBezTo>
                <a:cubicBezTo>
                  <a:pt x="9674394" y="-19765"/>
                  <a:pt x="9833364" y="4629"/>
                  <a:pt x="10035726" y="0"/>
                </a:cubicBezTo>
                <a:cubicBezTo>
                  <a:pt x="10238088" y="-4629"/>
                  <a:pt x="10210338" y="29904"/>
                  <a:pt x="10371049" y="0"/>
                </a:cubicBezTo>
                <a:cubicBezTo>
                  <a:pt x="10531760" y="-29904"/>
                  <a:pt x="10524972" y="9982"/>
                  <a:pt x="10574638" y="0"/>
                </a:cubicBezTo>
                <a:cubicBezTo>
                  <a:pt x="10624304" y="-9982"/>
                  <a:pt x="11153531" y="27084"/>
                  <a:pt x="11305162" y="0"/>
                </a:cubicBezTo>
                <a:cubicBezTo>
                  <a:pt x="11456793" y="-27084"/>
                  <a:pt x="11839994" y="34556"/>
                  <a:pt x="12167420" y="0"/>
                </a:cubicBezTo>
                <a:cubicBezTo>
                  <a:pt x="12494846" y="-34556"/>
                  <a:pt x="12504003" y="53848"/>
                  <a:pt x="12634477" y="0"/>
                </a:cubicBezTo>
                <a:cubicBezTo>
                  <a:pt x="12764951" y="-53848"/>
                  <a:pt x="12978209" y="23662"/>
                  <a:pt x="13173388" y="0"/>
                </a:cubicBezTo>
                <a:cubicBezTo>
                  <a:pt x="13225520" y="193558"/>
                  <a:pt x="13148319" y="256946"/>
                  <a:pt x="13173388" y="475687"/>
                </a:cubicBezTo>
                <a:cubicBezTo>
                  <a:pt x="13198457" y="694428"/>
                  <a:pt x="13125910" y="777864"/>
                  <a:pt x="13173388" y="1016240"/>
                </a:cubicBezTo>
                <a:cubicBezTo>
                  <a:pt x="13220866" y="1254616"/>
                  <a:pt x="13122272" y="1455895"/>
                  <a:pt x="13173388" y="1589226"/>
                </a:cubicBezTo>
                <a:cubicBezTo>
                  <a:pt x="13224504" y="1722557"/>
                  <a:pt x="13123639" y="1830533"/>
                  <a:pt x="13173388" y="2064913"/>
                </a:cubicBezTo>
                <a:cubicBezTo>
                  <a:pt x="13223137" y="2299293"/>
                  <a:pt x="13167788" y="2351903"/>
                  <a:pt x="13173388" y="2508167"/>
                </a:cubicBezTo>
                <a:cubicBezTo>
                  <a:pt x="13178988" y="2664431"/>
                  <a:pt x="13121551" y="2917856"/>
                  <a:pt x="13173388" y="3243319"/>
                </a:cubicBezTo>
                <a:cubicBezTo>
                  <a:pt x="12942793" y="3311578"/>
                  <a:pt x="12650869" y="3220913"/>
                  <a:pt x="12442864" y="3243319"/>
                </a:cubicBezTo>
                <a:cubicBezTo>
                  <a:pt x="12234859" y="3265725"/>
                  <a:pt x="12309753" y="3229803"/>
                  <a:pt x="12239275" y="3243319"/>
                </a:cubicBezTo>
                <a:cubicBezTo>
                  <a:pt x="12168797" y="3256835"/>
                  <a:pt x="11915879" y="3201580"/>
                  <a:pt x="11772219" y="3243319"/>
                </a:cubicBezTo>
                <a:cubicBezTo>
                  <a:pt x="11628559" y="3285058"/>
                  <a:pt x="11380328" y="3172516"/>
                  <a:pt x="11173428" y="3243319"/>
                </a:cubicBezTo>
                <a:cubicBezTo>
                  <a:pt x="10966528" y="3314122"/>
                  <a:pt x="10861485" y="3210931"/>
                  <a:pt x="10706372" y="3243319"/>
                </a:cubicBezTo>
                <a:cubicBezTo>
                  <a:pt x="10551259" y="3275707"/>
                  <a:pt x="10282620" y="3175346"/>
                  <a:pt x="9975847" y="3243319"/>
                </a:cubicBezTo>
                <a:cubicBezTo>
                  <a:pt x="9669074" y="3311292"/>
                  <a:pt x="9873232" y="3241048"/>
                  <a:pt x="9772259" y="3243319"/>
                </a:cubicBezTo>
                <a:cubicBezTo>
                  <a:pt x="9671286" y="3245590"/>
                  <a:pt x="9358404" y="3197967"/>
                  <a:pt x="9173468" y="3243319"/>
                </a:cubicBezTo>
                <a:cubicBezTo>
                  <a:pt x="8988532" y="3288671"/>
                  <a:pt x="8719656" y="3224989"/>
                  <a:pt x="8442944" y="3243319"/>
                </a:cubicBezTo>
                <a:cubicBezTo>
                  <a:pt x="8166232" y="3261649"/>
                  <a:pt x="8259589" y="3231040"/>
                  <a:pt x="8107622" y="3243319"/>
                </a:cubicBezTo>
                <a:cubicBezTo>
                  <a:pt x="7955655" y="3255598"/>
                  <a:pt x="7522008" y="3235191"/>
                  <a:pt x="7245363" y="3243319"/>
                </a:cubicBezTo>
                <a:cubicBezTo>
                  <a:pt x="6968718" y="3251447"/>
                  <a:pt x="6824571" y="3231874"/>
                  <a:pt x="6646573" y="3243319"/>
                </a:cubicBezTo>
                <a:cubicBezTo>
                  <a:pt x="6468575" y="3254764"/>
                  <a:pt x="6508621" y="3229043"/>
                  <a:pt x="6442984" y="3243319"/>
                </a:cubicBezTo>
                <a:cubicBezTo>
                  <a:pt x="6377347" y="3257595"/>
                  <a:pt x="5927328" y="3205670"/>
                  <a:pt x="5712460" y="3243319"/>
                </a:cubicBezTo>
                <a:cubicBezTo>
                  <a:pt x="5497592" y="3280968"/>
                  <a:pt x="5396649" y="3173888"/>
                  <a:pt x="5113670" y="3243319"/>
                </a:cubicBezTo>
                <a:cubicBezTo>
                  <a:pt x="4830691" y="3312750"/>
                  <a:pt x="4893345" y="3223340"/>
                  <a:pt x="4778347" y="3243319"/>
                </a:cubicBezTo>
                <a:cubicBezTo>
                  <a:pt x="4663349" y="3263298"/>
                  <a:pt x="4632844" y="3229022"/>
                  <a:pt x="4574758" y="3243319"/>
                </a:cubicBezTo>
                <a:cubicBezTo>
                  <a:pt x="4516672" y="3257616"/>
                  <a:pt x="4324812" y="3188176"/>
                  <a:pt x="4107702" y="3243319"/>
                </a:cubicBezTo>
                <a:cubicBezTo>
                  <a:pt x="3890592" y="3298462"/>
                  <a:pt x="3781449" y="3212787"/>
                  <a:pt x="3640645" y="3243319"/>
                </a:cubicBezTo>
                <a:cubicBezTo>
                  <a:pt x="3499841" y="3273851"/>
                  <a:pt x="3162605" y="3165792"/>
                  <a:pt x="2910121" y="3243319"/>
                </a:cubicBezTo>
                <a:cubicBezTo>
                  <a:pt x="2657637" y="3320846"/>
                  <a:pt x="2447303" y="3150656"/>
                  <a:pt x="2047863" y="3243319"/>
                </a:cubicBezTo>
                <a:cubicBezTo>
                  <a:pt x="1648423" y="3335982"/>
                  <a:pt x="1582994" y="3196049"/>
                  <a:pt x="1449073" y="3243319"/>
                </a:cubicBezTo>
                <a:cubicBezTo>
                  <a:pt x="1315152" y="3290589"/>
                  <a:pt x="1308316" y="3222888"/>
                  <a:pt x="1245484" y="3243319"/>
                </a:cubicBezTo>
                <a:cubicBezTo>
                  <a:pt x="1182652" y="3263750"/>
                  <a:pt x="928747" y="3225313"/>
                  <a:pt x="646694" y="3243319"/>
                </a:cubicBezTo>
                <a:cubicBezTo>
                  <a:pt x="364641" y="3261325"/>
                  <a:pt x="162125" y="3197151"/>
                  <a:pt x="0" y="3243319"/>
                </a:cubicBezTo>
                <a:cubicBezTo>
                  <a:pt x="-12918" y="3099311"/>
                  <a:pt x="41505" y="2993877"/>
                  <a:pt x="0" y="2767632"/>
                </a:cubicBezTo>
                <a:cubicBezTo>
                  <a:pt x="-41505" y="2541387"/>
                  <a:pt x="740" y="2309183"/>
                  <a:pt x="0" y="2162213"/>
                </a:cubicBezTo>
                <a:cubicBezTo>
                  <a:pt x="-740" y="2015243"/>
                  <a:pt x="35951" y="1863807"/>
                  <a:pt x="0" y="1718959"/>
                </a:cubicBezTo>
                <a:cubicBezTo>
                  <a:pt x="-35951" y="1574111"/>
                  <a:pt x="7186" y="1420064"/>
                  <a:pt x="0" y="1243272"/>
                </a:cubicBezTo>
                <a:cubicBezTo>
                  <a:pt x="-7186" y="1066480"/>
                  <a:pt x="3192" y="822213"/>
                  <a:pt x="0" y="670286"/>
                </a:cubicBezTo>
                <a:cubicBezTo>
                  <a:pt x="-3192" y="518359"/>
                  <a:pt x="44470" y="146886"/>
                  <a:pt x="0" y="0"/>
                </a:cubicBezTo>
                <a:close/>
              </a:path>
              <a:path w="13173388" h="3243319"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208305" y="123116"/>
                  <a:pt x="13156602" y="357038"/>
                  <a:pt x="13173388" y="540553"/>
                </a:cubicBezTo>
                <a:cubicBezTo>
                  <a:pt x="13190174" y="724068"/>
                  <a:pt x="13170658" y="803738"/>
                  <a:pt x="13173388" y="1048673"/>
                </a:cubicBezTo>
                <a:cubicBezTo>
                  <a:pt x="13176118" y="1293608"/>
                  <a:pt x="13122752" y="1355538"/>
                  <a:pt x="13173388" y="1654093"/>
                </a:cubicBezTo>
                <a:cubicBezTo>
                  <a:pt x="13224024" y="1952648"/>
                  <a:pt x="13108256" y="2102343"/>
                  <a:pt x="13173388" y="2227079"/>
                </a:cubicBezTo>
                <a:cubicBezTo>
                  <a:pt x="13238520" y="2351815"/>
                  <a:pt x="13144942" y="2495788"/>
                  <a:pt x="13173388" y="2735199"/>
                </a:cubicBezTo>
                <a:cubicBezTo>
                  <a:pt x="13201834" y="2974610"/>
                  <a:pt x="13157998" y="3057873"/>
                  <a:pt x="13173388" y="3243319"/>
                </a:cubicBezTo>
                <a:cubicBezTo>
                  <a:pt x="12982760" y="3278541"/>
                  <a:pt x="12821458" y="3205522"/>
                  <a:pt x="12706332" y="3243319"/>
                </a:cubicBezTo>
                <a:cubicBezTo>
                  <a:pt x="12591206" y="3281116"/>
                  <a:pt x="12559497" y="3223741"/>
                  <a:pt x="12502743" y="3243319"/>
                </a:cubicBezTo>
                <a:cubicBezTo>
                  <a:pt x="12445989" y="3262897"/>
                  <a:pt x="12311281" y="3208652"/>
                  <a:pt x="12167420" y="3243319"/>
                </a:cubicBezTo>
                <a:cubicBezTo>
                  <a:pt x="12023559" y="3277986"/>
                  <a:pt x="11509654" y="3220068"/>
                  <a:pt x="11305162" y="3243319"/>
                </a:cubicBezTo>
                <a:cubicBezTo>
                  <a:pt x="11100670" y="3266570"/>
                  <a:pt x="11091179" y="3207634"/>
                  <a:pt x="10969839" y="3243319"/>
                </a:cubicBezTo>
                <a:cubicBezTo>
                  <a:pt x="10848499" y="3279004"/>
                  <a:pt x="10637003" y="3223746"/>
                  <a:pt x="10371049" y="3243319"/>
                </a:cubicBezTo>
                <a:cubicBezTo>
                  <a:pt x="10105095" y="3262892"/>
                  <a:pt x="9960138" y="3180796"/>
                  <a:pt x="9772259" y="3243319"/>
                </a:cubicBezTo>
                <a:cubicBezTo>
                  <a:pt x="9584380" y="3305842"/>
                  <a:pt x="9333269" y="3186894"/>
                  <a:pt x="9173468" y="3243319"/>
                </a:cubicBezTo>
                <a:cubicBezTo>
                  <a:pt x="9013667" y="3299744"/>
                  <a:pt x="9056265" y="3241855"/>
                  <a:pt x="8969880" y="3243319"/>
                </a:cubicBezTo>
                <a:cubicBezTo>
                  <a:pt x="8883495" y="3244783"/>
                  <a:pt x="8629245" y="3234584"/>
                  <a:pt x="8502823" y="3243319"/>
                </a:cubicBezTo>
                <a:cubicBezTo>
                  <a:pt x="8376401" y="3252054"/>
                  <a:pt x="8251288" y="3242833"/>
                  <a:pt x="8035767" y="3243319"/>
                </a:cubicBezTo>
                <a:cubicBezTo>
                  <a:pt x="7820246" y="3243805"/>
                  <a:pt x="7726287" y="3217781"/>
                  <a:pt x="7436976" y="3243319"/>
                </a:cubicBezTo>
                <a:cubicBezTo>
                  <a:pt x="7147665" y="3268857"/>
                  <a:pt x="7302583" y="3227203"/>
                  <a:pt x="7233388" y="3243319"/>
                </a:cubicBezTo>
                <a:cubicBezTo>
                  <a:pt x="7164193" y="3259435"/>
                  <a:pt x="6790931" y="3231969"/>
                  <a:pt x="6634597" y="3243319"/>
                </a:cubicBezTo>
                <a:cubicBezTo>
                  <a:pt x="6478263" y="3254669"/>
                  <a:pt x="6310129" y="3226559"/>
                  <a:pt x="6167541" y="3243319"/>
                </a:cubicBezTo>
                <a:cubicBezTo>
                  <a:pt x="6024953" y="3260079"/>
                  <a:pt x="5672541" y="3242820"/>
                  <a:pt x="5305283" y="3243319"/>
                </a:cubicBezTo>
                <a:cubicBezTo>
                  <a:pt x="4938025" y="3243818"/>
                  <a:pt x="4693744" y="3203110"/>
                  <a:pt x="4443024" y="3243319"/>
                </a:cubicBezTo>
                <a:cubicBezTo>
                  <a:pt x="4192304" y="3283528"/>
                  <a:pt x="4185991" y="3206420"/>
                  <a:pt x="4107702" y="3243319"/>
                </a:cubicBezTo>
                <a:cubicBezTo>
                  <a:pt x="4029413" y="3280218"/>
                  <a:pt x="3964149" y="3242098"/>
                  <a:pt x="3904113" y="3243319"/>
                </a:cubicBezTo>
                <a:cubicBezTo>
                  <a:pt x="3844077" y="3244540"/>
                  <a:pt x="3701902" y="3219680"/>
                  <a:pt x="3568791" y="3243319"/>
                </a:cubicBezTo>
                <a:cubicBezTo>
                  <a:pt x="3435680" y="3266958"/>
                  <a:pt x="3349288" y="3220563"/>
                  <a:pt x="3233468" y="3243319"/>
                </a:cubicBezTo>
                <a:cubicBezTo>
                  <a:pt x="3117648" y="3266075"/>
                  <a:pt x="3120868" y="3238108"/>
                  <a:pt x="3029879" y="3243319"/>
                </a:cubicBezTo>
                <a:cubicBezTo>
                  <a:pt x="2938890" y="3248530"/>
                  <a:pt x="2818820" y="3237516"/>
                  <a:pt x="2694557" y="3243319"/>
                </a:cubicBezTo>
                <a:cubicBezTo>
                  <a:pt x="2570294" y="3249122"/>
                  <a:pt x="2282873" y="3172831"/>
                  <a:pt x="2095766" y="3243319"/>
                </a:cubicBezTo>
                <a:cubicBezTo>
                  <a:pt x="1908659" y="3313807"/>
                  <a:pt x="1675488" y="3193467"/>
                  <a:pt x="1365242" y="3243319"/>
                </a:cubicBezTo>
                <a:cubicBezTo>
                  <a:pt x="1054996" y="3293171"/>
                  <a:pt x="1008531" y="3188194"/>
                  <a:pt x="898186" y="3243319"/>
                </a:cubicBezTo>
                <a:cubicBezTo>
                  <a:pt x="787841" y="3298444"/>
                  <a:pt x="442358" y="3185990"/>
                  <a:pt x="0" y="3243319"/>
                </a:cubicBezTo>
                <a:cubicBezTo>
                  <a:pt x="-29094" y="3064568"/>
                  <a:pt x="55468" y="2870688"/>
                  <a:pt x="0" y="2767632"/>
                </a:cubicBezTo>
                <a:cubicBezTo>
                  <a:pt x="-55468" y="2664576"/>
                  <a:pt x="62744" y="2418821"/>
                  <a:pt x="0" y="2162213"/>
                </a:cubicBezTo>
                <a:cubicBezTo>
                  <a:pt x="-62744" y="1905605"/>
                  <a:pt x="49938" y="1679127"/>
                  <a:pt x="0" y="1556793"/>
                </a:cubicBezTo>
                <a:cubicBezTo>
                  <a:pt x="-49938" y="1434459"/>
                  <a:pt x="26022" y="1202398"/>
                  <a:pt x="0" y="1048673"/>
                </a:cubicBezTo>
                <a:cubicBezTo>
                  <a:pt x="-26022" y="894948"/>
                  <a:pt x="29534" y="762813"/>
                  <a:pt x="0" y="540553"/>
                </a:cubicBezTo>
                <a:cubicBezTo>
                  <a:pt x="-29534" y="318293"/>
                  <a:pt x="34988" y="116369"/>
                  <a:pt x="0" y="0"/>
                </a:cubicBezTo>
                <a:close/>
              </a:path>
            </a:pathLst>
          </a:custGeom>
          <a:solidFill>
            <a:srgbClr val="FF0000"/>
          </a:solidFill>
          <a:ln w="317500" cmpd="thickThin">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EE0AFF3D-70E2-50A7-FC70-9B67CB19A07E}"/>
              </a:ext>
            </a:extLst>
          </p:cNvPr>
          <p:cNvSpPr>
            <a:spLocks noGrp="1"/>
          </p:cNvSpPr>
          <p:nvPr>
            <p:ph idx="1"/>
          </p:nvPr>
        </p:nvSpPr>
        <p:spPr/>
        <p:txBody>
          <a:bodyPr/>
          <a:lstStyle/>
          <a:p>
            <a:endParaRPr lang="en-US"/>
          </a:p>
        </p:txBody>
      </p:sp>
      <p:sp>
        <p:nvSpPr>
          <p:cNvPr id="12" name="Title 11">
            <a:extLst>
              <a:ext uri="{FF2B5EF4-FFF2-40B4-BE49-F238E27FC236}">
                <a16:creationId xmlns:a16="http://schemas.microsoft.com/office/drawing/2014/main" id="{A1F20F9B-2B32-80F8-866C-320A252F6592}"/>
              </a:ext>
            </a:extLst>
          </p:cNvPr>
          <p:cNvSpPr>
            <a:spLocks noGrp="1"/>
          </p:cNvSpPr>
          <p:nvPr>
            <p:ph type="title"/>
          </p:nvPr>
        </p:nvSpPr>
        <p:spPr/>
        <p:txBody>
          <a:bodyPr/>
          <a:lstStyle/>
          <a:p>
            <a:endParaRPr lang="en-US"/>
          </a:p>
        </p:txBody>
      </p:sp>
      <p:sp>
        <p:nvSpPr>
          <p:cNvPr id="17" name="Rounded Rectangle 16">
            <a:extLst>
              <a:ext uri="{FF2B5EF4-FFF2-40B4-BE49-F238E27FC236}">
                <a16:creationId xmlns:a16="http://schemas.microsoft.com/office/drawing/2014/main" id="{4F3F9AA3-1805-EDF1-3240-05B6E847618C}"/>
              </a:ext>
            </a:extLst>
          </p:cNvPr>
          <p:cNvSpPr/>
          <p:nvPr/>
        </p:nvSpPr>
        <p:spPr>
          <a:xfrm>
            <a:off x="838200" y="739846"/>
            <a:ext cx="10363199" cy="5406887"/>
          </a:xfrm>
          <a:custGeom>
            <a:avLst/>
            <a:gdLst>
              <a:gd name="connsiteX0" fmla="*/ 0 w 10363199"/>
              <a:gd name="connsiteY0" fmla="*/ 11949 h 5406887"/>
              <a:gd name="connsiteX1" fmla="*/ 11949 w 10363199"/>
              <a:gd name="connsiteY1" fmla="*/ 0 h 5406887"/>
              <a:gd name="connsiteX2" fmla="*/ 10351250 w 10363199"/>
              <a:gd name="connsiteY2" fmla="*/ 0 h 5406887"/>
              <a:gd name="connsiteX3" fmla="*/ 10363199 w 10363199"/>
              <a:gd name="connsiteY3" fmla="*/ 11949 h 5406887"/>
              <a:gd name="connsiteX4" fmla="*/ 10363199 w 10363199"/>
              <a:gd name="connsiteY4" fmla="*/ 5394938 h 5406887"/>
              <a:gd name="connsiteX5" fmla="*/ 10351250 w 10363199"/>
              <a:gd name="connsiteY5" fmla="*/ 5406887 h 5406887"/>
              <a:gd name="connsiteX6" fmla="*/ 11949 w 10363199"/>
              <a:gd name="connsiteY6" fmla="*/ 5406887 h 5406887"/>
              <a:gd name="connsiteX7" fmla="*/ 0 w 10363199"/>
              <a:gd name="connsiteY7" fmla="*/ 5394938 h 5406887"/>
              <a:gd name="connsiteX8" fmla="*/ 0 w 10363199"/>
              <a:gd name="connsiteY8" fmla="*/ 11949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11949"/>
                </a:moveTo>
                <a:cubicBezTo>
                  <a:pt x="-1079" y="5175"/>
                  <a:pt x="6133" y="641"/>
                  <a:pt x="11949" y="0"/>
                </a:cubicBezTo>
                <a:cubicBezTo>
                  <a:pt x="4012891" y="130954"/>
                  <a:pt x="5614166" y="43574"/>
                  <a:pt x="10351250" y="0"/>
                </a:cubicBezTo>
                <a:cubicBezTo>
                  <a:pt x="10358489" y="985"/>
                  <a:pt x="10364028" y="6365"/>
                  <a:pt x="10363199" y="11949"/>
                </a:cubicBezTo>
                <a:cubicBezTo>
                  <a:pt x="10212760" y="2441933"/>
                  <a:pt x="10449078" y="4011775"/>
                  <a:pt x="10363199" y="5394938"/>
                </a:cubicBezTo>
                <a:cubicBezTo>
                  <a:pt x="10362109" y="5401716"/>
                  <a:pt x="10357477" y="5406630"/>
                  <a:pt x="10351250" y="5406887"/>
                </a:cubicBezTo>
                <a:cubicBezTo>
                  <a:pt x="5787813" y="5562084"/>
                  <a:pt x="1191249" y="5569907"/>
                  <a:pt x="11949" y="5406887"/>
                </a:cubicBezTo>
                <a:cubicBezTo>
                  <a:pt x="5417" y="5405975"/>
                  <a:pt x="-122" y="5401608"/>
                  <a:pt x="0" y="5394938"/>
                </a:cubicBezTo>
                <a:cubicBezTo>
                  <a:pt x="64656" y="4072928"/>
                  <a:pt x="-17807" y="592425"/>
                  <a:pt x="0" y="11949"/>
                </a:cubicBezTo>
                <a:close/>
              </a:path>
              <a:path w="10363199" h="5406887" stroke="0" extrusionOk="0">
                <a:moveTo>
                  <a:pt x="0" y="11949"/>
                </a:moveTo>
                <a:cubicBezTo>
                  <a:pt x="-569" y="4999"/>
                  <a:pt x="4592" y="284"/>
                  <a:pt x="11949" y="0"/>
                </a:cubicBezTo>
                <a:cubicBezTo>
                  <a:pt x="4514805" y="132882"/>
                  <a:pt x="9132500" y="-84951"/>
                  <a:pt x="10351250" y="0"/>
                </a:cubicBezTo>
                <a:cubicBezTo>
                  <a:pt x="10357695" y="150"/>
                  <a:pt x="10363000" y="6449"/>
                  <a:pt x="10363199" y="11949"/>
                </a:cubicBezTo>
                <a:cubicBezTo>
                  <a:pt x="10383386" y="2204313"/>
                  <a:pt x="10515679" y="4664215"/>
                  <a:pt x="10363199" y="5394938"/>
                </a:cubicBezTo>
                <a:cubicBezTo>
                  <a:pt x="10363371" y="5401557"/>
                  <a:pt x="10358242" y="5406079"/>
                  <a:pt x="10351250" y="5406887"/>
                </a:cubicBezTo>
                <a:cubicBezTo>
                  <a:pt x="8256935" y="5494526"/>
                  <a:pt x="2610814" y="5334208"/>
                  <a:pt x="11949" y="5406887"/>
                </a:cubicBezTo>
                <a:cubicBezTo>
                  <a:pt x="5289" y="5406308"/>
                  <a:pt x="-723" y="5402541"/>
                  <a:pt x="0" y="5394938"/>
                </a:cubicBezTo>
                <a:cubicBezTo>
                  <a:pt x="-38581" y="4059527"/>
                  <a:pt x="63341" y="2355986"/>
                  <a:pt x="0" y="11949"/>
                </a:cubicBezTo>
                <a:close/>
              </a:path>
            </a:pathLst>
          </a:custGeom>
          <a:pattFill prst="pct90">
            <a:fgClr>
              <a:schemeClr val="bg1"/>
            </a:fgClr>
            <a:bgClr>
              <a:schemeClr val="tx1"/>
            </a:bgClr>
          </a:pattFill>
          <a:ln w="101600">
            <a:solidFill>
              <a:schemeClr val="bg1"/>
            </a:solidFill>
            <a:extLst>
              <a:ext uri="{C807C97D-BFC1-408E-A445-0C87EB9F89A2}">
                <ask:lineSketchStyleProps xmlns:ask="http://schemas.microsoft.com/office/drawing/2018/sketchyshapes" sd="1219033472">
                  <a:prstGeom prst="roundRect">
                    <a:avLst>
                      <a:gd name="adj" fmla="val 221"/>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F6B540BB-B65E-B8A2-77AD-66D4D86AF497}"/>
              </a:ext>
            </a:extLst>
          </p:cNvPr>
          <p:cNvSpPr txBox="1">
            <a:spLocks/>
          </p:cNvSpPr>
          <p:nvPr/>
        </p:nvSpPr>
        <p:spPr>
          <a:xfrm>
            <a:off x="951803" y="868647"/>
            <a:ext cx="10020997" cy="540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Gotham Condensed Ultra" pitchFamily="2" charset="0"/>
              </a:rPr>
              <a:t>WHAT ALWAYS TRIPS PEOPLE UP</a:t>
            </a:r>
          </a:p>
        </p:txBody>
      </p:sp>
      <p:pic>
        <p:nvPicPr>
          <p:cNvPr id="2" name="Picture 1">
            <a:extLst>
              <a:ext uri="{FF2B5EF4-FFF2-40B4-BE49-F238E27FC236}">
                <a16:creationId xmlns:a16="http://schemas.microsoft.com/office/drawing/2014/main" id="{3F91E37C-A5FE-EEB5-D41C-2868B7102BB1}"/>
              </a:ext>
            </a:extLst>
          </p:cNvPr>
          <p:cNvPicPr>
            <a:picLocks noChangeAspect="1"/>
          </p:cNvPicPr>
          <p:nvPr/>
        </p:nvPicPr>
        <p:blipFill>
          <a:blip r:embed="rId3"/>
          <a:stretch>
            <a:fillRect/>
          </a:stretch>
        </p:blipFill>
        <p:spPr>
          <a:xfrm>
            <a:off x="2549929" y="1675540"/>
            <a:ext cx="1736472" cy="1403450"/>
          </a:xfrm>
          <a:prstGeom prst="rect">
            <a:avLst/>
          </a:prstGeom>
        </p:spPr>
      </p:pic>
      <p:pic>
        <p:nvPicPr>
          <p:cNvPr id="3" name="Picture 2">
            <a:extLst>
              <a:ext uri="{FF2B5EF4-FFF2-40B4-BE49-F238E27FC236}">
                <a16:creationId xmlns:a16="http://schemas.microsoft.com/office/drawing/2014/main" id="{3951F50C-6B3E-FAF9-8FBB-EC723C07C690}"/>
              </a:ext>
            </a:extLst>
          </p:cNvPr>
          <p:cNvPicPr>
            <a:picLocks noChangeAspect="1"/>
          </p:cNvPicPr>
          <p:nvPr/>
        </p:nvPicPr>
        <p:blipFill>
          <a:blip r:embed="rId4"/>
          <a:stretch>
            <a:fillRect/>
          </a:stretch>
        </p:blipFill>
        <p:spPr>
          <a:xfrm>
            <a:off x="4024406" y="2417146"/>
            <a:ext cx="1696826" cy="1403450"/>
          </a:xfrm>
          <a:prstGeom prst="rect">
            <a:avLst/>
          </a:prstGeom>
        </p:spPr>
      </p:pic>
      <p:pic>
        <p:nvPicPr>
          <p:cNvPr id="8" name="Picture 7">
            <a:extLst>
              <a:ext uri="{FF2B5EF4-FFF2-40B4-BE49-F238E27FC236}">
                <a16:creationId xmlns:a16="http://schemas.microsoft.com/office/drawing/2014/main" id="{17A486D9-2B48-6B14-C39B-198A5DC29B92}"/>
              </a:ext>
            </a:extLst>
          </p:cNvPr>
          <p:cNvPicPr>
            <a:picLocks noChangeAspect="1"/>
          </p:cNvPicPr>
          <p:nvPr/>
        </p:nvPicPr>
        <p:blipFill>
          <a:blip r:embed="rId5"/>
          <a:stretch>
            <a:fillRect/>
          </a:stretch>
        </p:blipFill>
        <p:spPr>
          <a:xfrm>
            <a:off x="2442172" y="3159928"/>
            <a:ext cx="1839550" cy="1403450"/>
          </a:xfrm>
          <a:prstGeom prst="rect">
            <a:avLst/>
          </a:prstGeom>
        </p:spPr>
      </p:pic>
      <p:pic>
        <p:nvPicPr>
          <p:cNvPr id="9" name="Picture 8">
            <a:extLst>
              <a:ext uri="{FF2B5EF4-FFF2-40B4-BE49-F238E27FC236}">
                <a16:creationId xmlns:a16="http://schemas.microsoft.com/office/drawing/2014/main" id="{3A462210-47F1-2949-BBC9-27D75D3FB3BE}"/>
              </a:ext>
            </a:extLst>
          </p:cNvPr>
          <p:cNvPicPr>
            <a:picLocks noChangeAspect="1"/>
          </p:cNvPicPr>
          <p:nvPr/>
        </p:nvPicPr>
        <p:blipFill>
          <a:blip r:embed="rId6"/>
          <a:stretch>
            <a:fillRect/>
          </a:stretch>
        </p:blipFill>
        <p:spPr>
          <a:xfrm>
            <a:off x="1202363" y="3890845"/>
            <a:ext cx="1688897" cy="1403449"/>
          </a:xfrm>
          <a:prstGeom prst="rect">
            <a:avLst/>
          </a:prstGeom>
        </p:spPr>
      </p:pic>
      <p:pic>
        <p:nvPicPr>
          <p:cNvPr id="11" name="Picture 10">
            <a:extLst>
              <a:ext uri="{FF2B5EF4-FFF2-40B4-BE49-F238E27FC236}">
                <a16:creationId xmlns:a16="http://schemas.microsoft.com/office/drawing/2014/main" id="{CE7CD359-952B-D4EC-A4CD-89915990A5EC}"/>
              </a:ext>
            </a:extLst>
          </p:cNvPr>
          <p:cNvPicPr>
            <a:picLocks noChangeAspect="1"/>
          </p:cNvPicPr>
          <p:nvPr/>
        </p:nvPicPr>
        <p:blipFill>
          <a:blip r:embed="rId7"/>
          <a:stretch>
            <a:fillRect/>
          </a:stretch>
        </p:blipFill>
        <p:spPr>
          <a:xfrm>
            <a:off x="4015040" y="3882916"/>
            <a:ext cx="1680968" cy="1419308"/>
          </a:xfrm>
          <a:prstGeom prst="rect">
            <a:avLst/>
          </a:prstGeom>
        </p:spPr>
      </p:pic>
      <p:pic>
        <p:nvPicPr>
          <p:cNvPr id="18" name="Picture 17">
            <a:extLst>
              <a:ext uri="{FF2B5EF4-FFF2-40B4-BE49-F238E27FC236}">
                <a16:creationId xmlns:a16="http://schemas.microsoft.com/office/drawing/2014/main" id="{D61D2DE4-A3BF-5D16-7151-1E544E9C0087}"/>
              </a:ext>
            </a:extLst>
          </p:cNvPr>
          <p:cNvPicPr>
            <a:picLocks noChangeAspect="1"/>
          </p:cNvPicPr>
          <p:nvPr/>
        </p:nvPicPr>
        <p:blipFill>
          <a:blip r:embed="rId8"/>
          <a:stretch>
            <a:fillRect/>
          </a:stretch>
        </p:blipFill>
        <p:spPr>
          <a:xfrm>
            <a:off x="2573713" y="4623050"/>
            <a:ext cx="1736472" cy="1403450"/>
          </a:xfrm>
          <a:prstGeom prst="rect">
            <a:avLst/>
          </a:prstGeom>
        </p:spPr>
      </p:pic>
      <p:pic>
        <p:nvPicPr>
          <p:cNvPr id="19" name="Picture 18">
            <a:extLst>
              <a:ext uri="{FF2B5EF4-FFF2-40B4-BE49-F238E27FC236}">
                <a16:creationId xmlns:a16="http://schemas.microsoft.com/office/drawing/2014/main" id="{23243C5C-0DA2-C3E0-B5B6-7B3B84287AE2}"/>
              </a:ext>
            </a:extLst>
          </p:cNvPr>
          <p:cNvPicPr>
            <a:picLocks noChangeAspect="1"/>
          </p:cNvPicPr>
          <p:nvPr/>
        </p:nvPicPr>
        <p:blipFill>
          <a:blip r:embed="rId9"/>
          <a:stretch>
            <a:fillRect/>
          </a:stretch>
        </p:blipFill>
        <p:spPr>
          <a:xfrm>
            <a:off x="1010610" y="2411497"/>
            <a:ext cx="1863337" cy="1403450"/>
          </a:xfrm>
          <a:prstGeom prst="rect">
            <a:avLst/>
          </a:prstGeom>
        </p:spPr>
      </p:pic>
      <p:sp>
        <p:nvSpPr>
          <p:cNvPr id="20" name="Rounded Rectangle 19">
            <a:extLst>
              <a:ext uri="{FF2B5EF4-FFF2-40B4-BE49-F238E27FC236}">
                <a16:creationId xmlns:a16="http://schemas.microsoft.com/office/drawing/2014/main" id="{95CFD2F9-618C-5E7D-4725-34C4944635B8}"/>
              </a:ext>
            </a:extLst>
          </p:cNvPr>
          <p:cNvSpPr/>
          <p:nvPr/>
        </p:nvSpPr>
        <p:spPr>
          <a:xfrm>
            <a:off x="6218378" y="2471200"/>
            <a:ext cx="4754421" cy="2966703"/>
          </a:xfrm>
          <a:custGeom>
            <a:avLst/>
            <a:gdLst>
              <a:gd name="connsiteX0" fmla="*/ 0 w 4754421"/>
              <a:gd name="connsiteY0" fmla="*/ 234815 h 2966703"/>
              <a:gd name="connsiteX1" fmla="*/ 234815 w 4754421"/>
              <a:gd name="connsiteY1" fmla="*/ 0 h 2966703"/>
              <a:gd name="connsiteX2" fmla="*/ 804080 w 4754421"/>
              <a:gd name="connsiteY2" fmla="*/ 0 h 2966703"/>
              <a:gd name="connsiteX3" fmla="*/ 1287649 w 4754421"/>
              <a:gd name="connsiteY3" fmla="*/ 0 h 2966703"/>
              <a:gd name="connsiteX4" fmla="*/ 1942610 w 4754421"/>
              <a:gd name="connsiteY4" fmla="*/ 0 h 2966703"/>
              <a:gd name="connsiteX5" fmla="*/ 2469027 w 4754421"/>
              <a:gd name="connsiteY5" fmla="*/ 0 h 2966703"/>
              <a:gd name="connsiteX6" fmla="*/ 2952597 w 4754421"/>
              <a:gd name="connsiteY6" fmla="*/ 0 h 2966703"/>
              <a:gd name="connsiteX7" fmla="*/ 3479014 w 4754421"/>
              <a:gd name="connsiteY7" fmla="*/ 0 h 2966703"/>
              <a:gd name="connsiteX8" fmla="*/ 4519606 w 4754421"/>
              <a:gd name="connsiteY8" fmla="*/ 0 h 2966703"/>
              <a:gd name="connsiteX9" fmla="*/ 4754421 w 4754421"/>
              <a:gd name="connsiteY9" fmla="*/ 234815 h 2966703"/>
              <a:gd name="connsiteX10" fmla="*/ 4754421 w 4754421"/>
              <a:gd name="connsiteY10" fmla="*/ 809142 h 2966703"/>
              <a:gd name="connsiteX11" fmla="*/ 4754421 w 4754421"/>
              <a:gd name="connsiteY11" fmla="*/ 1408439 h 2966703"/>
              <a:gd name="connsiteX12" fmla="*/ 4754421 w 4754421"/>
              <a:gd name="connsiteY12" fmla="*/ 2032708 h 2966703"/>
              <a:gd name="connsiteX13" fmla="*/ 4754421 w 4754421"/>
              <a:gd name="connsiteY13" fmla="*/ 2731888 h 2966703"/>
              <a:gd name="connsiteX14" fmla="*/ 4519606 w 4754421"/>
              <a:gd name="connsiteY14" fmla="*/ 2966703 h 2966703"/>
              <a:gd name="connsiteX15" fmla="*/ 3907493 w 4754421"/>
              <a:gd name="connsiteY15" fmla="*/ 2966703 h 2966703"/>
              <a:gd name="connsiteX16" fmla="*/ 3252532 w 4754421"/>
              <a:gd name="connsiteY16" fmla="*/ 2966703 h 2966703"/>
              <a:gd name="connsiteX17" fmla="*/ 2683267 w 4754421"/>
              <a:gd name="connsiteY17" fmla="*/ 2966703 h 2966703"/>
              <a:gd name="connsiteX18" fmla="*/ 2028306 w 4754421"/>
              <a:gd name="connsiteY18" fmla="*/ 2966703 h 2966703"/>
              <a:gd name="connsiteX19" fmla="*/ 1501889 w 4754421"/>
              <a:gd name="connsiteY19" fmla="*/ 2966703 h 2966703"/>
              <a:gd name="connsiteX20" fmla="*/ 889776 w 4754421"/>
              <a:gd name="connsiteY20" fmla="*/ 2966703 h 2966703"/>
              <a:gd name="connsiteX21" fmla="*/ 234815 w 4754421"/>
              <a:gd name="connsiteY21" fmla="*/ 2966703 h 2966703"/>
              <a:gd name="connsiteX22" fmla="*/ 0 w 4754421"/>
              <a:gd name="connsiteY22" fmla="*/ 2731888 h 2966703"/>
              <a:gd name="connsiteX23" fmla="*/ 0 w 4754421"/>
              <a:gd name="connsiteY23" fmla="*/ 2082649 h 2966703"/>
              <a:gd name="connsiteX24" fmla="*/ 0 w 4754421"/>
              <a:gd name="connsiteY24" fmla="*/ 1483352 h 2966703"/>
              <a:gd name="connsiteX25" fmla="*/ 0 w 4754421"/>
              <a:gd name="connsiteY25" fmla="*/ 909025 h 2966703"/>
              <a:gd name="connsiteX26" fmla="*/ 0 w 4754421"/>
              <a:gd name="connsiteY26" fmla="*/ 234815 h 296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4421" h="2966703" fill="none" extrusionOk="0">
                <a:moveTo>
                  <a:pt x="0" y="234815"/>
                </a:moveTo>
                <a:cubicBezTo>
                  <a:pt x="-1308" y="77992"/>
                  <a:pt x="109409" y="2695"/>
                  <a:pt x="234815" y="0"/>
                </a:cubicBezTo>
                <a:cubicBezTo>
                  <a:pt x="426737" y="21855"/>
                  <a:pt x="685334" y="27046"/>
                  <a:pt x="804080" y="0"/>
                </a:cubicBezTo>
                <a:cubicBezTo>
                  <a:pt x="922827" y="-27046"/>
                  <a:pt x="1177998" y="19691"/>
                  <a:pt x="1287649" y="0"/>
                </a:cubicBezTo>
                <a:cubicBezTo>
                  <a:pt x="1397300" y="-19691"/>
                  <a:pt x="1751845" y="-17182"/>
                  <a:pt x="1942610" y="0"/>
                </a:cubicBezTo>
                <a:cubicBezTo>
                  <a:pt x="2133375" y="17182"/>
                  <a:pt x="2291837" y="9674"/>
                  <a:pt x="2469027" y="0"/>
                </a:cubicBezTo>
                <a:cubicBezTo>
                  <a:pt x="2646217" y="-9674"/>
                  <a:pt x="2721769" y="8581"/>
                  <a:pt x="2952597" y="0"/>
                </a:cubicBezTo>
                <a:cubicBezTo>
                  <a:pt x="3183425" y="-8581"/>
                  <a:pt x="3261596" y="-6674"/>
                  <a:pt x="3479014" y="0"/>
                </a:cubicBezTo>
                <a:cubicBezTo>
                  <a:pt x="3696432" y="6674"/>
                  <a:pt x="4173624" y="-51941"/>
                  <a:pt x="4519606" y="0"/>
                </a:cubicBezTo>
                <a:cubicBezTo>
                  <a:pt x="4662754" y="-3563"/>
                  <a:pt x="4752711" y="116978"/>
                  <a:pt x="4754421" y="234815"/>
                </a:cubicBezTo>
                <a:cubicBezTo>
                  <a:pt x="4743587" y="517852"/>
                  <a:pt x="4776412" y="668943"/>
                  <a:pt x="4754421" y="809142"/>
                </a:cubicBezTo>
                <a:cubicBezTo>
                  <a:pt x="4732430" y="949341"/>
                  <a:pt x="4749422" y="1234008"/>
                  <a:pt x="4754421" y="1408439"/>
                </a:cubicBezTo>
                <a:cubicBezTo>
                  <a:pt x="4759420" y="1582870"/>
                  <a:pt x="4729615" y="1825814"/>
                  <a:pt x="4754421" y="2032708"/>
                </a:cubicBezTo>
                <a:cubicBezTo>
                  <a:pt x="4779227" y="2239602"/>
                  <a:pt x="4765365" y="2497866"/>
                  <a:pt x="4754421" y="2731888"/>
                </a:cubicBezTo>
                <a:cubicBezTo>
                  <a:pt x="4763332" y="2884478"/>
                  <a:pt x="4657716" y="2970623"/>
                  <a:pt x="4519606" y="2966703"/>
                </a:cubicBezTo>
                <a:cubicBezTo>
                  <a:pt x="4325340" y="2975643"/>
                  <a:pt x="4176104" y="2990739"/>
                  <a:pt x="3907493" y="2966703"/>
                </a:cubicBezTo>
                <a:cubicBezTo>
                  <a:pt x="3638882" y="2942667"/>
                  <a:pt x="3534796" y="2983156"/>
                  <a:pt x="3252532" y="2966703"/>
                </a:cubicBezTo>
                <a:cubicBezTo>
                  <a:pt x="2970268" y="2950250"/>
                  <a:pt x="2910553" y="2991290"/>
                  <a:pt x="2683267" y="2966703"/>
                </a:cubicBezTo>
                <a:cubicBezTo>
                  <a:pt x="2455981" y="2942116"/>
                  <a:pt x="2182733" y="2986801"/>
                  <a:pt x="2028306" y="2966703"/>
                </a:cubicBezTo>
                <a:cubicBezTo>
                  <a:pt x="1873879" y="2946605"/>
                  <a:pt x="1693344" y="2964139"/>
                  <a:pt x="1501889" y="2966703"/>
                </a:cubicBezTo>
                <a:cubicBezTo>
                  <a:pt x="1310434" y="2969267"/>
                  <a:pt x="1174597" y="2974877"/>
                  <a:pt x="889776" y="2966703"/>
                </a:cubicBezTo>
                <a:cubicBezTo>
                  <a:pt x="604955" y="2958529"/>
                  <a:pt x="437597" y="2950021"/>
                  <a:pt x="234815" y="2966703"/>
                </a:cubicBezTo>
                <a:cubicBezTo>
                  <a:pt x="113899" y="2953050"/>
                  <a:pt x="12485" y="2851748"/>
                  <a:pt x="0" y="2731888"/>
                </a:cubicBezTo>
                <a:cubicBezTo>
                  <a:pt x="13671" y="2467004"/>
                  <a:pt x="-14945" y="2225913"/>
                  <a:pt x="0" y="2082649"/>
                </a:cubicBezTo>
                <a:cubicBezTo>
                  <a:pt x="14945" y="1939385"/>
                  <a:pt x="-26299" y="1671184"/>
                  <a:pt x="0" y="1483352"/>
                </a:cubicBezTo>
                <a:cubicBezTo>
                  <a:pt x="26299" y="1295520"/>
                  <a:pt x="-6547" y="1029390"/>
                  <a:pt x="0" y="909025"/>
                </a:cubicBezTo>
                <a:cubicBezTo>
                  <a:pt x="6547" y="788660"/>
                  <a:pt x="29289" y="375221"/>
                  <a:pt x="0" y="234815"/>
                </a:cubicBezTo>
                <a:close/>
              </a:path>
              <a:path w="4754421" h="2966703" stroke="0" extrusionOk="0">
                <a:moveTo>
                  <a:pt x="0" y="234815"/>
                </a:moveTo>
                <a:cubicBezTo>
                  <a:pt x="-14626" y="96108"/>
                  <a:pt x="76381" y="10790"/>
                  <a:pt x="234815" y="0"/>
                </a:cubicBezTo>
                <a:cubicBezTo>
                  <a:pt x="382719" y="-21230"/>
                  <a:pt x="748869" y="3600"/>
                  <a:pt x="932624" y="0"/>
                </a:cubicBezTo>
                <a:cubicBezTo>
                  <a:pt x="1116379" y="-3600"/>
                  <a:pt x="1232118" y="25294"/>
                  <a:pt x="1501889" y="0"/>
                </a:cubicBezTo>
                <a:cubicBezTo>
                  <a:pt x="1771660" y="-25294"/>
                  <a:pt x="1873862" y="-23168"/>
                  <a:pt x="2028306" y="0"/>
                </a:cubicBezTo>
                <a:cubicBezTo>
                  <a:pt x="2182750" y="23168"/>
                  <a:pt x="2521590" y="-13483"/>
                  <a:pt x="2683267" y="0"/>
                </a:cubicBezTo>
                <a:cubicBezTo>
                  <a:pt x="2844944" y="13483"/>
                  <a:pt x="3003760" y="-11365"/>
                  <a:pt x="3252532" y="0"/>
                </a:cubicBezTo>
                <a:cubicBezTo>
                  <a:pt x="3501305" y="11365"/>
                  <a:pt x="3633360" y="32072"/>
                  <a:pt x="3950341" y="0"/>
                </a:cubicBezTo>
                <a:cubicBezTo>
                  <a:pt x="4267322" y="-32072"/>
                  <a:pt x="4283056" y="-10094"/>
                  <a:pt x="4519606" y="0"/>
                </a:cubicBezTo>
                <a:cubicBezTo>
                  <a:pt x="4642527" y="11190"/>
                  <a:pt x="4734738" y="82301"/>
                  <a:pt x="4754421" y="234815"/>
                </a:cubicBezTo>
                <a:cubicBezTo>
                  <a:pt x="4748246" y="355116"/>
                  <a:pt x="4770301" y="632008"/>
                  <a:pt x="4754421" y="809142"/>
                </a:cubicBezTo>
                <a:cubicBezTo>
                  <a:pt x="4738541" y="986276"/>
                  <a:pt x="4764388" y="1272497"/>
                  <a:pt x="4754421" y="1433410"/>
                </a:cubicBezTo>
                <a:cubicBezTo>
                  <a:pt x="4744454" y="1594323"/>
                  <a:pt x="4780777" y="1882781"/>
                  <a:pt x="4754421" y="2032708"/>
                </a:cubicBezTo>
                <a:cubicBezTo>
                  <a:pt x="4728065" y="2182635"/>
                  <a:pt x="4732684" y="2382443"/>
                  <a:pt x="4754421" y="2731888"/>
                </a:cubicBezTo>
                <a:cubicBezTo>
                  <a:pt x="4772269" y="2839416"/>
                  <a:pt x="4622638" y="2956399"/>
                  <a:pt x="4519606" y="2966703"/>
                </a:cubicBezTo>
                <a:cubicBezTo>
                  <a:pt x="4346790" y="2958468"/>
                  <a:pt x="4047497" y="2939947"/>
                  <a:pt x="3907493" y="2966703"/>
                </a:cubicBezTo>
                <a:cubicBezTo>
                  <a:pt x="3767489" y="2993459"/>
                  <a:pt x="3349921" y="2981364"/>
                  <a:pt x="3209684" y="2966703"/>
                </a:cubicBezTo>
                <a:cubicBezTo>
                  <a:pt x="3069447" y="2952042"/>
                  <a:pt x="2731687" y="2985274"/>
                  <a:pt x="2597571" y="2966703"/>
                </a:cubicBezTo>
                <a:cubicBezTo>
                  <a:pt x="2463455" y="2948132"/>
                  <a:pt x="2255983" y="2961846"/>
                  <a:pt x="2114002" y="2966703"/>
                </a:cubicBezTo>
                <a:cubicBezTo>
                  <a:pt x="1972021" y="2971560"/>
                  <a:pt x="1797044" y="2992054"/>
                  <a:pt x="1587585" y="2966703"/>
                </a:cubicBezTo>
                <a:cubicBezTo>
                  <a:pt x="1378126" y="2941352"/>
                  <a:pt x="1180013" y="2965306"/>
                  <a:pt x="889776" y="2966703"/>
                </a:cubicBezTo>
                <a:cubicBezTo>
                  <a:pt x="599539" y="2968100"/>
                  <a:pt x="377605" y="2946001"/>
                  <a:pt x="234815" y="2966703"/>
                </a:cubicBezTo>
                <a:cubicBezTo>
                  <a:pt x="114480" y="2985215"/>
                  <a:pt x="-25669" y="2875110"/>
                  <a:pt x="0" y="2731888"/>
                </a:cubicBezTo>
                <a:cubicBezTo>
                  <a:pt x="28376" y="2433513"/>
                  <a:pt x="-12832" y="2254772"/>
                  <a:pt x="0" y="2082649"/>
                </a:cubicBezTo>
                <a:cubicBezTo>
                  <a:pt x="12832" y="1910526"/>
                  <a:pt x="-25237" y="1674532"/>
                  <a:pt x="0" y="1533293"/>
                </a:cubicBezTo>
                <a:cubicBezTo>
                  <a:pt x="25237" y="1392054"/>
                  <a:pt x="-1831" y="1132268"/>
                  <a:pt x="0" y="909025"/>
                </a:cubicBezTo>
                <a:cubicBezTo>
                  <a:pt x="1831" y="685782"/>
                  <a:pt x="11847" y="475324"/>
                  <a:pt x="0" y="234815"/>
                </a:cubicBezTo>
                <a:close/>
              </a:path>
            </a:pathLst>
          </a:custGeom>
          <a:pattFill prst="pct90">
            <a:fgClr>
              <a:srgbClr val="C00000"/>
            </a:fgClr>
            <a:bgClr>
              <a:schemeClr val="tx1"/>
            </a:bgClr>
          </a:pattFill>
          <a:ln w="38100">
            <a:extLst>
              <a:ext uri="{C807C97D-BFC1-408E-A445-0C87EB9F89A2}">
                <ask:lineSketchStyleProps xmlns:ask="http://schemas.microsoft.com/office/drawing/2018/sketchyshapes" sd="1219033472">
                  <a:prstGeom prst="roundRect">
                    <a:avLst>
                      <a:gd name="adj" fmla="val 7915"/>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C31465C5-5BBF-ABCC-7359-8D0D4E744773}"/>
              </a:ext>
            </a:extLst>
          </p:cNvPr>
          <p:cNvSpPr txBox="1">
            <a:spLocks/>
          </p:cNvSpPr>
          <p:nvPr/>
        </p:nvSpPr>
        <p:spPr>
          <a:xfrm>
            <a:off x="6492453" y="2572063"/>
            <a:ext cx="4150738" cy="27301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900" b="0" i="0" dirty="0">
                <a:solidFill>
                  <a:schemeClr val="bg1"/>
                </a:solidFill>
                <a:effectLst/>
                <a:latin typeface="Gotham Medium" pitchFamily="2" charset="0"/>
                <a:cs typeface="Gotham Medium" pitchFamily="2" charset="0"/>
              </a:rPr>
              <a:t>Finally, and perhaps most significantly, documenting everything in a systematic manner enables the prevention of errors and allows other team members to provide assistance if needed. Moreover, it establishes a documented record in case of any issues with third parties.</a:t>
            </a:r>
            <a:endParaRPr lang="en-US" sz="1800" dirty="0">
              <a:solidFill>
                <a:schemeClr val="bg1"/>
              </a:solidFill>
              <a:latin typeface="Gotham Medium" pitchFamily="2" charset="0"/>
              <a:cs typeface="Gotham Medium" pitchFamily="2" charset="0"/>
            </a:endParaRPr>
          </a:p>
        </p:txBody>
      </p:sp>
      <p:grpSp>
        <p:nvGrpSpPr>
          <p:cNvPr id="22" name="Group 21">
            <a:extLst>
              <a:ext uri="{FF2B5EF4-FFF2-40B4-BE49-F238E27FC236}">
                <a16:creationId xmlns:a16="http://schemas.microsoft.com/office/drawing/2014/main" id="{360C25E7-9105-B684-AC08-A6BE9D2D62BC}"/>
              </a:ext>
            </a:extLst>
          </p:cNvPr>
          <p:cNvGrpSpPr/>
          <p:nvPr/>
        </p:nvGrpSpPr>
        <p:grpSpPr>
          <a:xfrm>
            <a:off x="7152445" y="-28052"/>
            <a:ext cx="5348958" cy="2966187"/>
            <a:chOff x="7152445" y="-28052"/>
            <a:chExt cx="5348958" cy="2966187"/>
          </a:xfrm>
        </p:grpSpPr>
        <p:sp>
          <p:nvSpPr>
            <p:cNvPr id="23" name="Oval 22">
              <a:extLst>
                <a:ext uri="{FF2B5EF4-FFF2-40B4-BE49-F238E27FC236}">
                  <a16:creationId xmlns:a16="http://schemas.microsoft.com/office/drawing/2014/main" id="{0EE9684D-6B85-2AAB-BC93-76677C40F78C}"/>
                </a:ext>
              </a:extLst>
            </p:cNvPr>
            <p:cNvSpPr/>
            <p:nvPr/>
          </p:nvSpPr>
          <p:spPr>
            <a:xfrm>
              <a:off x="9621403" y="58135"/>
              <a:ext cx="2880000" cy="2880000"/>
            </a:xfrm>
            <a:custGeom>
              <a:avLst/>
              <a:gdLst>
                <a:gd name="connsiteX0" fmla="*/ 0 w 2880000"/>
                <a:gd name="connsiteY0" fmla="*/ 1440000 h 2880000"/>
                <a:gd name="connsiteX1" fmla="*/ 1440000 w 2880000"/>
                <a:gd name="connsiteY1" fmla="*/ 0 h 2880000"/>
                <a:gd name="connsiteX2" fmla="*/ 2880000 w 2880000"/>
                <a:gd name="connsiteY2" fmla="*/ 1440000 h 2880000"/>
                <a:gd name="connsiteX3" fmla="*/ 1440000 w 2880000"/>
                <a:gd name="connsiteY3" fmla="*/ 2880000 h 2880000"/>
                <a:gd name="connsiteX4" fmla="*/ 0 w 2880000"/>
                <a:gd name="connsiteY4" fmla="*/ 144000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fill="none" extrusionOk="0">
                  <a:moveTo>
                    <a:pt x="0" y="1440000"/>
                  </a:moveTo>
                  <a:cubicBezTo>
                    <a:pt x="64555" y="652368"/>
                    <a:pt x="701002" y="-115848"/>
                    <a:pt x="1440000" y="0"/>
                  </a:cubicBezTo>
                  <a:cubicBezTo>
                    <a:pt x="2162127" y="-11204"/>
                    <a:pt x="2780335" y="738544"/>
                    <a:pt x="2880000" y="1440000"/>
                  </a:cubicBezTo>
                  <a:cubicBezTo>
                    <a:pt x="2877858" y="2214865"/>
                    <a:pt x="2166096" y="2976160"/>
                    <a:pt x="1440000" y="2880000"/>
                  </a:cubicBezTo>
                  <a:cubicBezTo>
                    <a:pt x="728157" y="2926717"/>
                    <a:pt x="49739" y="2247249"/>
                    <a:pt x="0" y="1440000"/>
                  </a:cubicBezTo>
                  <a:close/>
                </a:path>
                <a:path w="2880000" h="2880000" stroke="0" extrusionOk="0">
                  <a:moveTo>
                    <a:pt x="0" y="1440000"/>
                  </a:moveTo>
                  <a:cubicBezTo>
                    <a:pt x="-10905" y="637984"/>
                    <a:pt x="624754" y="7490"/>
                    <a:pt x="1440000" y="0"/>
                  </a:cubicBezTo>
                  <a:cubicBezTo>
                    <a:pt x="2357908" y="25814"/>
                    <a:pt x="2833904" y="646176"/>
                    <a:pt x="2880000" y="1440000"/>
                  </a:cubicBezTo>
                  <a:cubicBezTo>
                    <a:pt x="2807425" y="2306164"/>
                    <a:pt x="2222484" y="2950781"/>
                    <a:pt x="1440000" y="2880000"/>
                  </a:cubicBezTo>
                  <a:cubicBezTo>
                    <a:pt x="605147" y="2858354"/>
                    <a:pt x="42945" y="2255810"/>
                    <a:pt x="0" y="1440000"/>
                  </a:cubicBezTo>
                  <a:close/>
                </a:path>
              </a:pathLst>
            </a:custGeom>
            <a:blipFill>
              <a:blip r:embed="rId10"/>
              <a:stretch>
                <a:fillRect/>
              </a:stretch>
            </a:blipFill>
            <a:ln w="254000" cmpd="thinThick">
              <a:solidFill>
                <a:schemeClr val="bg1"/>
              </a:solidFill>
              <a:extLst>
                <a:ext uri="{C807C97D-BFC1-408E-A445-0C87EB9F89A2}">
                  <ask:lineSketchStyleProps xmlns:ask="http://schemas.microsoft.com/office/drawing/2018/sketchyshapes" sd="1219033472">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07003A83-2D00-FF54-A37C-46B36B5A07EA}"/>
                </a:ext>
              </a:extLst>
            </p:cNvPr>
            <p:cNvGrpSpPr/>
            <p:nvPr/>
          </p:nvGrpSpPr>
          <p:grpSpPr>
            <a:xfrm>
              <a:off x="7152445" y="-28052"/>
              <a:ext cx="3287118" cy="1772452"/>
              <a:chOff x="7152445" y="-28052"/>
              <a:chExt cx="3287118" cy="1772452"/>
            </a:xfrm>
          </p:grpSpPr>
          <p:sp>
            <p:nvSpPr>
              <p:cNvPr id="25" name="Oval Callout 24">
                <a:extLst>
                  <a:ext uri="{FF2B5EF4-FFF2-40B4-BE49-F238E27FC236}">
                    <a16:creationId xmlns:a16="http://schemas.microsoft.com/office/drawing/2014/main" id="{31D0C6AE-9967-6450-DF27-F55CC89B9411}"/>
                  </a:ext>
                </a:extLst>
              </p:cNvPr>
              <p:cNvSpPr/>
              <p:nvPr/>
            </p:nvSpPr>
            <p:spPr>
              <a:xfrm>
                <a:off x="7152445" y="-28052"/>
                <a:ext cx="2756519" cy="1772452"/>
              </a:xfrm>
              <a:prstGeom prst="wedgeEllipseCallout">
                <a:avLst>
                  <a:gd name="adj1" fmla="val 55441"/>
                  <a:gd name="adj2" fmla="val 39123"/>
                </a:avLst>
              </a:prstGeom>
              <a:solidFill>
                <a:schemeClr val="bg1"/>
              </a:solidFill>
              <a:ln w="1016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chemeClr val="bg1"/>
                  </a:solidFill>
                  <a:latin typeface="Comic Sans MS" panose="030F0902030302020204" pitchFamily="66" charset="0"/>
                </a:endParaRPr>
              </a:p>
            </p:txBody>
          </p:sp>
          <p:sp>
            <p:nvSpPr>
              <p:cNvPr id="26" name="Title 1">
                <a:extLst>
                  <a:ext uri="{FF2B5EF4-FFF2-40B4-BE49-F238E27FC236}">
                    <a16:creationId xmlns:a16="http://schemas.microsoft.com/office/drawing/2014/main" id="{3E8B5D8D-AA54-1139-F494-48C697567AA7}"/>
                  </a:ext>
                </a:extLst>
              </p:cNvPr>
              <p:cNvSpPr txBox="1">
                <a:spLocks/>
              </p:cNvSpPr>
              <p:nvPr/>
            </p:nvSpPr>
            <p:spPr>
              <a:xfrm>
                <a:off x="7796481" y="291990"/>
                <a:ext cx="2643082" cy="128628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mic Sans MS" panose="030F0902030302020204" pitchFamily="66" charset="0"/>
                  </a:rPr>
                  <a:t>It’s a trap!</a:t>
                </a:r>
              </a:p>
            </p:txBody>
          </p:sp>
        </p:grpSp>
      </p:grpSp>
      <p:sp>
        <p:nvSpPr>
          <p:cNvPr id="27" name="TextBox 26">
            <a:extLst>
              <a:ext uri="{FF2B5EF4-FFF2-40B4-BE49-F238E27FC236}">
                <a16:creationId xmlns:a16="http://schemas.microsoft.com/office/drawing/2014/main" id="{D3B47601-EFED-3B5F-FBA5-96341D476812}"/>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13" name="Picture 2" descr="Sitecore Development - Web Development | CSI Media">
            <a:extLst>
              <a:ext uri="{FF2B5EF4-FFF2-40B4-BE49-F238E27FC236}">
                <a16:creationId xmlns:a16="http://schemas.microsoft.com/office/drawing/2014/main" id="{E9C81C72-13E1-FB60-CC40-7F707E1E8BB8}"/>
              </a:ext>
            </a:extLst>
          </p:cNvPr>
          <p:cNvPicPr>
            <a:picLocks noChangeAspect="1" noChangeArrowheads="1"/>
          </p:cNvPicPr>
          <p:nvPr/>
        </p:nvPicPr>
        <p:blipFill rotWithShape="1">
          <a:blip r:embed="rId11">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011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90">
          <a:fgClr>
            <a:schemeClr val="bg1"/>
          </a:fgClr>
          <a:bgClr>
            <a:schemeClr val="tx1"/>
          </a:bgClr>
        </a:pattFill>
        <a:effectLst/>
      </p:bgPr>
    </p:bg>
    <p:spTree>
      <p:nvGrpSpPr>
        <p:cNvPr id="1" name="">
          <a:extLst>
            <a:ext uri="{FF2B5EF4-FFF2-40B4-BE49-F238E27FC236}">
              <a16:creationId xmlns:a16="http://schemas.microsoft.com/office/drawing/2014/main" id="{054A1199-6EB2-B543-657C-D67AD0AEEB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97C85-161D-C11E-0A75-56777B99CBEC}"/>
              </a:ext>
            </a:extLst>
          </p:cNvPr>
          <p:cNvSpPr>
            <a:spLocks noGrp="1"/>
          </p:cNvSpPr>
          <p:nvPr>
            <p:ph type="title"/>
          </p:nvPr>
        </p:nvSpPr>
        <p:spPr/>
        <p:txBody>
          <a:bodyPr/>
          <a:lstStyle/>
          <a:p>
            <a:endParaRPr lang="en-US" dirty="0"/>
          </a:p>
        </p:txBody>
      </p:sp>
      <p:sp>
        <p:nvSpPr>
          <p:cNvPr id="6" name="Content Placeholder 5">
            <a:extLst>
              <a:ext uri="{FF2B5EF4-FFF2-40B4-BE49-F238E27FC236}">
                <a16:creationId xmlns:a16="http://schemas.microsoft.com/office/drawing/2014/main" id="{505FF559-B3B2-D375-4582-DBF854139A44}"/>
              </a:ext>
            </a:extLst>
          </p:cNvPr>
          <p:cNvSpPr>
            <a:spLocks noGrp="1"/>
          </p:cNvSpPr>
          <p:nvPr>
            <p:ph idx="1"/>
          </p:nvPr>
        </p:nvSpPr>
        <p:spPr/>
        <p:txBody>
          <a:bodyPr/>
          <a:lstStyle/>
          <a:p>
            <a:endParaRPr lang="en-US"/>
          </a:p>
        </p:txBody>
      </p:sp>
      <p:sp>
        <p:nvSpPr>
          <p:cNvPr id="7" name="Rectangle 6">
            <a:extLst>
              <a:ext uri="{FF2B5EF4-FFF2-40B4-BE49-F238E27FC236}">
                <a16:creationId xmlns:a16="http://schemas.microsoft.com/office/drawing/2014/main" id="{EF145147-148B-7A2F-557A-1899E72D9F30}"/>
              </a:ext>
            </a:extLst>
          </p:cNvPr>
          <p:cNvSpPr/>
          <p:nvPr/>
        </p:nvSpPr>
        <p:spPr>
          <a:xfrm rot="353770">
            <a:off x="-680632" y="-572995"/>
            <a:ext cx="13173388" cy="2238366"/>
          </a:xfrm>
          <a:prstGeom prst="rect">
            <a:avLst/>
          </a:prstGeom>
          <a:solidFill>
            <a:srgbClr val="FF0000"/>
          </a:solidFill>
          <a:ln w="317500" cmpd="thinThick">
            <a:solidFill>
              <a:schemeClr val="bg1"/>
            </a:solidFill>
            <a:extLst>
              <a:ext uri="{C807C97D-BFC1-408E-A445-0C87EB9F89A2}">
                <ask:lineSketchStyleProps xmlns:ask="http://schemas.microsoft.com/office/drawing/2018/sketchyshapes" sd="3536919434">
                  <a:custGeom>
                    <a:avLst/>
                    <a:gdLst>
                      <a:gd name="connsiteX0" fmla="*/ 0 w 13173388"/>
                      <a:gd name="connsiteY0" fmla="*/ 0 h 4823651"/>
                      <a:gd name="connsiteX1" fmla="*/ 335323 w 13173388"/>
                      <a:gd name="connsiteY1" fmla="*/ 0 h 4823651"/>
                      <a:gd name="connsiteX2" fmla="*/ 1065847 w 13173388"/>
                      <a:gd name="connsiteY2" fmla="*/ 0 h 4823651"/>
                      <a:gd name="connsiteX3" fmla="*/ 1928105 w 13173388"/>
                      <a:gd name="connsiteY3" fmla="*/ 0 h 4823651"/>
                      <a:gd name="connsiteX4" fmla="*/ 2263428 w 13173388"/>
                      <a:gd name="connsiteY4" fmla="*/ 0 h 4823651"/>
                      <a:gd name="connsiteX5" fmla="*/ 2993952 w 13173388"/>
                      <a:gd name="connsiteY5" fmla="*/ 0 h 4823651"/>
                      <a:gd name="connsiteX6" fmla="*/ 3461008 w 13173388"/>
                      <a:gd name="connsiteY6" fmla="*/ 0 h 4823651"/>
                      <a:gd name="connsiteX7" fmla="*/ 4191533 w 13173388"/>
                      <a:gd name="connsiteY7" fmla="*/ 0 h 4823651"/>
                      <a:gd name="connsiteX8" fmla="*/ 4790323 w 13173388"/>
                      <a:gd name="connsiteY8" fmla="*/ 0 h 4823651"/>
                      <a:gd name="connsiteX9" fmla="*/ 5389113 w 13173388"/>
                      <a:gd name="connsiteY9" fmla="*/ 0 h 4823651"/>
                      <a:gd name="connsiteX10" fmla="*/ 5724436 w 13173388"/>
                      <a:gd name="connsiteY10" fmla="*/ 0 h 4823651"/>
                      <a:gd name="connsiteX11" fmla="*/ 5928025 w 13173388"/>
                      <a:gd name="connsiteY11" fmla="*/ 0 h 4823651"/>
                      <a:gd name="connsiteX12" fmla="*/ 6658549 w 13173388"/>
                      <a:gd name="connsiteY12" fmla="*/ 0 h 4823651"/>
                      <a:gd name="connsiteX13" fmla="*/ 7520807 w 13173388"/>
                      <a:gd name="connsiteY13" fmla="*/ 0 h 4823651"/>
                      <a:gd name="connsiteX14" fmla="*/ 7987863 w 13173388"/>
                      <a:gd name="connsiteY14" fmla="*/ 0 h 4823651"/>
                      <a:gd name="connsiteX15" fmla="*/ 8454920 w 13173388"/>
                      <a:gd name="connsiteY15" fmla="*/ 0 h 4823651"/>
                      <a:gd name="connsiteX16" fmla="*/ 8790243 w 13173388"/>
                      <a:gd name="connsiteY16" fmla="*/ 0 h 4823651"/>
                      <a:gd name="connsiteX17" fmla="*/ 9652501 w 13173388"/>
                      <a:gd name="connsiteY17" fmla="*/ 0 h 4823651"/>
                      <a:gd name="connsiteX18" fmla="*/ 9987823 w 13173388"/>
                      <a:gd name="connsiteY18" fmla="*/ 0 h 4823651"/>
                      <a:gd name="connsiteX19" fmla="*/ 10586614 w 13173388"/>
                      <a:gd name="connsiteY19" fmla="*/ 0 h 4823651"/>
                      <a:gd name="connsiteX20" fmla="*/ 11053670 w 13173388"/>
                      <a:gd name="connsiteY20" fmla="*/ 0 h 4823651"/>
                      <a:gd name="connsiteX21" fmla="*/ 11520727 w 13173388"/>
                      <a:gd name="connsiteY21" fmla="*/ 0 h 4823651"/>
                      <a:gd name="connsiteX22" fmla="*/ 11724315 w 13173388"/>
                      <a:gd name="connsiteY22" fmla="*/ 0 h 4823651"/>
                      <a:gd name="connsiteX23" fmla="*/ 12059638 w 13173388"/>
                      <a:gd name="connsiteY23" fmla="*/ 0 h 4823651"/>
                      <a:gd name="connsiteX24" fmla="*/ 13173388 w 13173388"/>
                      <a:gd name="connsiteY24" fmla="*/ 0 h 4823651"/>
                      <a:gd name="connsiteX25" fmla="*/ 13173388 w 13173388"/>
                      <a:gd name="connsiteY25" fmla="*/ 439488 h 4823651"/>
                      <a:gd name="connsiteX26" fmla="*/ 13173388 w 13173388"/>
                      <a:gd name="connsiteY26" fmla="*/ 927213 h 4823651"/>
                      <a:gd name="connsiteX27" fmla="*/ 13173388 w 13173388"/>
                      <a:gd name="connsiteY27" fmla="*/ 1463174 h 4823651"/>
                      <a:gd name="connsiteX28" fmla="*/ 13173388 w 13173388"/>
                      <a:gd name="connsiteY28" fmla="*/ 1854426 h 4823651"/>
                      <a:gd name="connsiteX29" fmla="*/ 13173388 w 13173388"/>
                      <a:gd name="connsiteY29" fmla="*/ 2438624 h 4823651"/>
                      <a:gd name="connsiteX30" fmla="*/ 13173388 w 13173388"/>
                      <a:gd name="connsiteY30" fmla="*/ 3071058 h 4823651"/>
                      <a:gd name="connsiteX31" fmla="*/ 13173388 w 13173388"/>
                      <a:gd name="connsiteY31" fmla="*/ 3703492 h 4823651"/>
                      <a:gd name="connsiteX32" fmla="*/ 13173388 w 13173388"/>
                      <a:gd name="connsiteY32" fmla="*/ 4335926 h 4823651"/>
                      <a:gd name="connsiteX33" fmla="*/ 13173388 w 13173388"/>
                      <a:gd name="connsiteY33" fmla="*/ 4823651 h 4823651"/>
                      <a:gd name="connsiteX34" fmla="*/ 12311130 w 13173388"/>
                      <a:gd name="connsiteY34" fmla="*/ 4823651 h 4823651"/>
                      <a:gd name="connsiteX35" fmla="*/ 11580606 w 13173388"/>
                      <a:gd name="connsiteY35" fmla="*/ 4823651 h 4823651"/>
                      <a:gd name="connsiteX36" fmla="*/ 10981815 w 13173388"/>
                      <a:gd name="connsiteY36" fmla="*/ 4823651 h 4823651"/>
                      <a:gd name="connsiteX37" fmla="*/ 10646493 w 13173388"/>
                      <a:gd name="connsiteY37" fmla="*/ 4823651 h 4823651"/>
                      <a:gd name="connsiteX38" fmla="*/ 10442904 w 13173388"/>
                      <a:gd name="connsiteY38" fmla="*/ 4823651 h 4823651"/>
                      <a:gd name="connsiteX39" fmla="*/ 9975847 w 13173388"/>
                      <a:gd name="connsiteY39" fmla="*/ 4823651 h 4823651"/>
                      <a:gd name="connsiteX40" fmla="*/ 9508791 w 13173388"/>
                      <a:gd name="connsiteY40" fmla="*/ 4823651 h 4823651"/>
                      <a:gd name="connsiteX41" fmla="*/ 8778267 w 13173388"/>
                      <a:gd name="connsiteY41" fmla="*/ 4823651 h 4823651"/>
                      <a:gd name="connsiteX42" fmla="*/ 7916009 w 13173388"/>
                      <a:gd name="connsiteY42" fmla="*/ 4823651 h 4823651"/>
                      <a:gd name="connsiteX43" fmla="*/ 7317218 w 13173388"/>
                      <a:gd name="connsiteY43" fmla="*/ 4823651 h 4823651"/>
                      <a:gd name="connsiteX44" fmla="*/ 7113630 w 13173388"/>
                      <a:gd name="connsiteY44" fmla="*/ 4823651 h 4823651"/>
                      <a:gd name="connsiteX45" fmla="*/ 6514839 w 13173388"/>
                      <a:gd name="connsiteY45" fmla="*/ 4823651 h 4823651"/>
                      <a:gd name="connsiteX46" fmla="*/ 5652581 w 13173388"/>
                      <a:gd name="connsiteY46" fmla="*/ 4823651 h 4823651"/>
                      <a:gd name="connsiteX47" fmla="*/ 5317258 w 13173388"/>
                      <a:gd name="connsiteY47" fmla="*/ 4823651 h 4823651"/>
                      <a:gd name="connsiteX48" fmla="*/ 4718468 w 13173388"/>
                      <a:gd name="connsiteY48" fmla="*/ 4823651 h 4823651"/>
                      <a:gd name="connsiteX49" fmla="*/ 4514879 w 13173388"/>
                      <a:gd name="connsiteY49" fmla="*/ 4823651 h 4823651"/>
                      <a:gd name="connsiteX50" fmla="*/ 4311291 w 13173388"/>
                      <a:gd name="connsiteY50" fmla="*/ 4823651 h 4823651"/>
                      <a:gd name="connsiteX51" fmla="*/ 3580766 w 13173388"/>
                      <a:gd name="connsiteY51" fmla="*/ 4823651 h 4823651"/>
                      <a:gd name="connsiteX52" fmla="*/ 3245444 w 13173388"/>
                      <a:gd name="connsiteY52" fmla="*/ 4823651 h 4823651"/>
                      <a:gd name="connsiteX53" fmla="*/ 2514920 w 13173388"/>
                      <a:gd name="connsiteY53" fmla="*/ 4823651 h 4823651"/>
                      <a:gd name="connsiteX54" fmla="*/ 2179597 w 13173388"/>
                      <a:gd name="connsiteY54" fmla="*/ 4823651 h 4823651"/>
                      <a:gd name="connsiteX55" fmla="*/ 1580807 w 13173388"/>
                      <a:gd name="connsiteY55" fmla="*/ 4823651 h 4823651"/>
                      <a:gd name="connsiteX56" fmla="*/ 718548 w 13173388"/>
                      <a:gd name="connsiteY56" fmla="*/ 4823651 h 4823651"/>
                      <a:gd name="connsiteX57" fmla="*/ 514960 w 13173388"/>
                      <a:gd name="connsiteY57" fmla="*/ 4823651 h 4823651"/>
                      <a:gd name="connsiteX58" fmla="*/ 0 w 13173388"/>
                      <a:gd name="connsiteY58" fmla="*/ 4823651 h 4823651"/>
                      <a:gd name="connsiteX59" fmla="*/ 0 w 13173388"/>
                      <a:gd name="connsiteY59" fmla="*/ 4335926 h 4823651"/>
                      <a:gd name="connsiteX60" fmla="*/ 0 w 13173388"/>
                      <a:gd name="connsiteY60" fmla="*/ 3848202 h 4823651"/>
                      <a:gd name="connsiteX61" fmla="*/ 0 w 13173388"/>
                      <a:gd name="connsiteY61" fmla="*/ 3312240 h 4823651"/>
                      <a:gd name="connsiteX62" fmla="*/ 0 w 13173388"/>
                      <a:gd name="connsiteY62" fmla="*/ 2872752 h 4823651"/>
                      <a:gd name="connsiteX63" fmla="*/ 0 w 13173388"/>
                      <a:gd name="connsiteY63" fmla="*/ 2336791 h 4823651"/>
                      <a:gd name="connsiteX64" fmla="*/ 0 w 13173388"/>
                      <a:gd name="connsiteY64" fmla="*/ 1704357 h 4823651"/>
                      <a:gd name="connsiteX65" fmla="*/ 0 w 13173388"/>
                      <a:gd name="connsiteY65" fmla="*/ 1216632 h 4823651"/>
                      <a:gd name="connsiteX66" fmla="*/ 0 w 13173388"/>
                      <a:gd name="connsiteY66" fmla="*/ 632434 h 4823651"/>
                      <a:gd name="connsiteX67" fmla="*/ 0 w 13173388"/>
                      <a:gd name="connsiteY67" fmla="*/ 0 h 482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3173388" h="4823651" fill="none" extrusionOk="0">
                        <a:moveTo>
                          <a:pt x="0" y="0"/>
                        </a:moveTo>
                        <a:cubicBezTo>
                          <a:pt x="150238" y="-27509"/>
                          <a:pt x="223677" y="27765"/>
                          <a:pt x="335323" y="0"/>
                        </a:cubicBezTo>
                        <a:cubicBezTo>
                          <a:pt x="446969" y="-27765"/>
                          <a:pt x="875801" y="77890"/>
                          <a:pt x="1065847" y="0"/>
                        </a:cubicBezTo>
                        <a:cubicBezTo>
                          <a:pt x="1255893" y="-77890"/>
                          <a:pt x="1732800" y="9450"/>
                          <a:pt x="1928105" y="0"/>
                        </a:cubicBezTo>
                        <a:cubicBezTo>
                          <a:pt x="2123410" y="-9450"/>
                          <a:pt x="2189080" y="8284"/>
                          <a:pt x="2263428" y="0"/>
                        </a:cubicBezTo>
                        <a:cubicBezTo>
                          <a:pt x="2337776" y="-8284"/>
                          <a:pt x="2760591" y="42747"/>
                          <a:pt x="2993952" y="0"/>
                        </a:cubicBezTo>
                        <a:cubicBezTo>
                          <a:pt x="3227313" y="-42747"/>
                          <a:pt x="3265439" y="23644"/>
                          <a:pt x="3461008" y="0"/>
                        </a:cubicBezTo>
                        <a:cubicBezTo>
                          <a:pt x="3656577" y="-23644"/>
                          <a:pt x="3830770" y="10557"/>
                          <a:pt x="4191533" y="0"/>
                        </a:cubicBezTo>
                        <a:cubicBezTo>
                          <a:pt x="4552296" y="-10557"/>
                          <a:pt x="4552865" y="19765"/>
                          <a:pt x="4790323" y="0"/>
                        </a:cubicBezTo>
                        <a:cubicBezTo>
                          <a:pt x="5027781" y="-19765"/>
                          <a:pt x="5186751" y="4629"/>
                          <a:pt x="5389113" y="0"/>
                        </a:cubicBezTo>
                        <a:cubicBezTo>
                          <a:pt x="5591475" y="-4629"/>
                          <a:pt x="5563725" y="29904"/>
                          <a:pt x="5724436" y="0"/>
                        </a:cubicBezTo>
                        <a:cubicBezTo>
                          <a:pt x="5885147" y="-29904"/>
                          <a:pt x="5878359" y="9982"/>
                          <a:pt x="5928025" y="0"/>
                        </a:cubicBezTo>
                        <a:cubicBezTo>
                          <a:pt x="5977691" y="-9982"/>
                          <a:pt x="6506918" y="27084"/>
                          <a:pt x="6658549" y="0"/>
                        </a:cubicBezTo>
                        <a:cubicBezTo>
                          <a:pt x="6810180" y="-27084"/>
                          <a:pt x="7193381" y="34556"/>
                          <a:pt x="7520807" y="0"/>
                        </a:cubicBezTo>
                        <a:cubicBezTo>
                          <a:pt x="7848233" y="-34556"/>
                          <a:pt x="7866112" y="1244"/>
                          <a:pt x="7987863" y="0"/>
                        </a:cubicBezTo>
                        <a:cubicBezTo>
                          <a:pt x="8109614" y="-1244"/>
                          <a:pt x="8225254" y="34266"/>
                          <a:pt x="8454920" y="0"/>
                        </a:cubicBezTo>
                        <a:cubicBezTo>
                          <a:pt x="8684586" y="-34266"/>
                          <a:pt x="8701264" y="3740"/>
                          <a:pt x="8790243" y="0"/>
                        </a:cubicBezTo>
                        <a:cubicBezTo>
                          <a:pt x="8879222" y="-3740"/>
                          <a:pt x="9259183" y="90297"/>
                          <a:pt x="9652501" y="0"/>
                        </a:cubicBezTo>
                        <a:cubicBezTo>
                          <a:pt x="10045819" y="-90297"/>
                          <a:pt x="9857222" y="29969"/>
                          <a:pt x="9987823" y="0"/>
                        </a:cubicBezTo>
                        <a:cubicBezTo>
                          <a:pt x="10118424" y="-29969"/>
                          <a:pt x="10357087" y="43695"/>
                          <a:pt x="10586614" y="0"/>
                        </a:cubicBezTo>
                        <a:cubicBezTo>
                          <a:pt x="10816141" y="-43695"/>
                          <a:pt x="10854854" y="21046"/>
                          <a:pt x="11053670" y="0"/>
                        </a:cubicBezTo>
                        <a:cubicBezTo>
                          <a:pt x="11252486" y="-21046"/>
                          <a:pt x="11295250" y="24916"/>
                          <a:pt x="11520727" y="0"/>
                        </a:cubicBezTo>
                        <a:cubicBezTo>
                          <a:pt x="11746204" y="-24916"/>
                          <a:pt x="11634003" y="20368"/>
                          <a:pt x="11724315" y="0"/>
                        </a:cubicBezTo>
                        <a:cubicBezTo>
                          <a:pt x="11814627" y="-20368"/>
                          <a:pt x="11963753" y="30343"/>
                          <a:pt x="12059638" y="0"/>
                        </a:cubicBezTo>
                        <a:cubicBezTo>
                          <a:pt x="12155523" y="-30343"/>
                          <a:pt x="12708103" y="127336"/>
                          <a:pt x="13173388" y="0"/>
                        </a:cubicBezTo>
                        <a:cubicBezTo>
                          <a:pt x="13213179" y="93172"/>
                          <a:pt x="13152154" y="338087"/>
                          <a:pt x="13173388" y="439488"/>
                        </a:cubicBezTo>
                        <a:cubicBezTo>
                          <a:pt x="13194622" y="540889"/>
                          <a:pt x="13165901" y="820832"/>
                          <a:pt x="13173388" y="927213"/>
                        </a:cubicBezTo>
                        <a:cubicBezTo>
                          <a:pt x="13180875" y="1033594"/>
                          <a:pt x="13120714" y="1246068"/>
                          <a:pt x="13173388" y="1463174"/>
                        </a:cubicBezTo>
                        <a:cubicBezTo>
                          <a:pt x="13226062" y="1680280"/>
                          <a:pt x="13164209" y="1700762"/>
                          <a:pt x="13173388" y="1854426"/>
                        </a:cubicBezTo>
                        <a:cubicBezTo>
                          <a:pt x="13182567" y="2008090"/>
                          <a:pt x="13122812" y="2286919"/>
                          <a:pt x="13173388" y="2438624"/>
                        </a:cubicBezTo>
                        <a:cubicBezTo>
                          <a:pt x="13223964" y="2590329"/>
                          <a:pt x="13138664" y="2794247"/>
                          <a:pt x="13173388" y="3071058"/>
                        </a:cubicBezTo>
                        <a:cubicBezTo>
                          <a:pt x="13208112" y="3347869"/>
                          <a:pt x="13138029" y="3418964"/>
                          <a:pt x="13173388" y="3703492"/>
                        </a:cubicBezTo>
                        <a:cubicBezTo>
                          <a:pt x="13208747" y="3988020"/>
                          <a:pt x="13097735" y="4090926"/>
                          <a:pt x="13173388" y="4335926"/>
                        </a:cubicBezTo>
                        <a:cubicBezTo>
                          <a:pt x="13249041" y="4580926"/>
                          <a:pt x="13129246" y="4585250"/>
                          <a:pt x="13173388" y="4823651"/>
                        </a:cubicBezTo>
                        <a:cubicBezTo>
                          <a:pt x="12988827" y="4890919"/>
                          <a:pt x="12695287" y="4777829"/>
                          <a:pt x="12311130" y="4823651"/>
                        </a:cubicBezTo>
                        <a:cubicBezTo>
                          <a:pt x="11926973" y="4869473"/>
                          <a:pt x="11795474" y="4786002"/>
                          <a:pt x="11580606" y="4823651"/>
                        </a:cubicBezTo>
                        <a:cubicBezTo>
                          <a:pt x="11365738" y="4861300"/>
                          <a:pt x="11266354" y="4760122"/>
                          <a:pt x="10981815" y="4823651"/>
                        </a:cubicBezTo>
                        <a:cubicBezTo>
                          <a:pt x="10697276" y="4887180"/>
                          <a:pt x="10760830" y="4801193"/>
                          <a:pt x="10646493" y="4823651"/>
                        </a:cubicBezTo>
                        <a:cubicBezTo>
                          <a:pt x="10532156" y="4846109"/>
                          <a:pt x="10500990" y="4809354"/>
                          <a:pt x="10442904" y="4823651"/>
                        </a:cubicBezTo>
                        <a:cubicBezTo>
                          <a:pt x="10384818" y="4837948"/>
                          <a:pt x="10193580" y="4769959"/>
                          <a:pt x="9975847" y="4823651"/>
                        </a:cubicBezTo>
                        <a:cubicBezTo>
                          <a:pt x="9758114" y="4877343"/>
                          <a:pt x="9641378" y="4791263"/>
                          <a:pt x="9508791" y="4823651"/>
                        </a:cubicBezTo>
                        <a:cubicBezTo>
                          <a:pt x="9376204" y="4856039"/>
                          <a:pt x="9030751" y="4746124"/>
                          <a:pt x="8778267" y="4823651"/>
                        </a:cubicBezTo>
                        <a:cubicBezTo>
                          <a:pt x="8525783" y="4901178"/>
                          <a:pt x="8315449" y="4730988"/>
                          <a:pt x="7916009" y="4823651"/>
                        </a:cubicBezTo>
                        <a:cubicBezTo>
                          <a:pt x="7516569" y="4916314"/>
                          <a:pt x="7452902" y="4782541"/>
                          <a:pt x="7317218" y="4823651"/>
                        </a:cubicBezTo>
                        <a:cubicBezTo>
                          <a:pt x="7181534" y="4864761"/>
                          <a:pt x="7176015" y="4814590"/>
                          <a:pt x="7113630" y="4823651"/>
                        </a:cubicBezTo>
                        <a:cubicBezTo>
                          <a:pt x="7051245" y="4832712"/>
                          <a:pt x="6801653" y="4809869"/>
                          <a:pt x="6514839" y="4823651"/>
                        </a:cubicBezTo>
                        <a:cubicBezTo>
                          <a:pt x="6228025" y="4837433"/>
                          <a:pt x="5986538" y="4750533"/>
                          <a:pt x="5652581" y="4823651"/>
                        </a:cubicBezTo>
                        <a:cubicBezTo>
                          <a:pt x="5318624" y="4896769"/>
                          <a:pt x="5477024" y="4798885"/>
                          <a:pt x="5317258" y="4823651"/>
                        </a:cubicBezTo>
                        <a:cubicBezTo>
                          <a:pt x="5157492" y="4848417"/>
                          <a:pt x="4973857" y="4819693"/>
                          <a:pt x="4718468" y="4823651"/>
                        </a:cubicBezTo>
                        <a:cubicBezTo>
                          <a:pt x="4463079" y="4827609"/>
                          <a:pt x="4578768" y="4814855"/>
                          <a:pt x="4514879" y="4823651"/>
                        </a:cubicBezTo>
                        <a:cubicBezTo>
                          <a:pt x="4450990" y="4832447"/>
                          <a:pt x="4402262" y="4808835"/>
                          <a:pt x="4311291" y="4823651"/>
                        </a:cubicBezTo>
                        <a:cubicBezTo>
                          <a:pt x="4220320" y="4838467"/>
                          <a:pt x="3884116" y="4820224"/>
                          <a:pt x="3580766" y="4823651"/>
                        </a:cubicBezTo>
                        <a:cubicBezTo>
                          <a:pt x="3277417" y="4827078"/>
                          <a:pt x="3347202" y="4795476"/>
                          <a:pt x="3245444" y="4823651"/>
                        </a:cubicBezTo>
                        <a:cubicBezTo>
                          <a:pt x="3143686" y="4851826"/>
                          <a:pt x="2754435" y="4746239"/>
                          <a:pt x="2514920" y="4823651"/>
                        </a:cubicBezTo>
                        <a:cubicBezTo>
                          <a:pt x="2275405" y="4901063"/>
                          <a:pt x="2248760" y="4815615"/>
                          <a:pt x="2179597" y="4823651"/>
                        </a:cubicBezTo>
                        <a:cubicBezTo>
                          <a:pt x="2110434" y="4831687"/>
                          <a:pt x="1862027" y="4768456"/>
                          <a:pt x="1580807" y="4823651"/>
                        </a:cubicBezTo>
                        <a:cubicBezTo>
                          <a:pt x="1299587" y="4878846"/>
                          <a:pt x="1074740" y="4734339"/>
                          <a:pt x="718548" y="4823651"/>
                        </a:cubicBezTo>
                        <a:cubicBezTo>
                          <a:pt x="362356" y="4912963"/>
                          <a:pt x="578991" y="4814207"/>
                          <a:pt x="514960" y="4823651"/>
                        </a:cubicBezTo>
                        <a:cubicBezTo>
                          <a:pt x="450929" y="4833095"/>
                          <a:pt x="252197" y="4805106"/>
                          <a:pt x="0" y="4823651"/>
                        </a:cubicBezTo>
                        <a:cubicBezTo>
                          <a:pt x="-10554" y="4664862"/>
                          <a:pt x="54184" y="4531450"/>
                          <a:pt x="0" y="4335926"/>
                        </a:cubicBezTo>
                        <a:cubicBezTo>
                          <a:pt x="-54184" y="4140402"/>
                          <a:pt x="9094" y="4074200"/>
                          <a:pt x="0" y="3848202"/>
                        </a:cubicBezTo>
                        <a:cubicBezTo>
                          <a:pt x="-9094" y="3622204"/>
                          <a:pt x="7103" y="3475675"/>
                          <a:pt x="0" y="3312240"/>
                        </a:cubicBezTo>
                        <a:cubicBezTo>
                          <a:pt x="-7103" y="3148805"/>
                          <a:pt x="52048" y="3032944"/>
                          <a:pt x="0" y="2872752"/>
                        </a:cubicBezTo>
                        <a:cubicBezTo>
                          <a:pt x="-52048" y="2712560"/>
                          <a:pt x="4277" y="2603457"/>
                          <a:pt x="0" y="2336791"/>
                        </a:cubicBezTo>
                        <a:cubicBezTo>
                          <a:pt x="-4277" y="2070125"/>
                          <a:pt x="52999" y="1988584"/>
                          <a:pt x="0" y="1704357"/>
                        </a:cubicBezTo>
                        <a:cubicBezTo>
                          <a:pt x="-52999" y="1420130"/>
                          <a:pt x="18958" y="1403658"/>
                          <a:pt x="0" y="1216632"/>
                        </a:cubicBezTo>
                        <a:cubicBezTo>
                          <a:pt x="-18958" y="1029606"/>
                          <a:pt x="21188" y="882545"/>
                          <a:pt x="0" y="632434"/>
                        </a:cubicBezTo>
                        <a:cubicBezTo>
                          <a:pt x="-21188" y="382323"/>
                          <a:pt x="19927" y="199227"/>
                          <a:pt x="0" y="0"/>
                        </a:cubicBezTo>
                        <a:close/>
                      </a:path>
                      <a:path w="13173388" h="4823651" stroke="0" extrusionOk="0">
                        <a:moveTo>
                          <a:pt x="0" y="0"/>
                        </a:moveTo>
                        <a:cubicBezTo>
                          <a:pt x="202681" y="-1409"/>
                          <a:pt x="593099" y="91371"/>
                          <a:pt x="862258" y="0"/>
                        </a:cubicBezTo>
                        <a:cubicBezTo>
                          <a:pt x="1131417" y="-91371"/>
                          <a:pt x="1412195" y="64076"/>
                          <a:pt x="1724516" y="0"/>
                        </a:cubicBezTo>
                        <a:cubicBezTo>
                          <a:pt x="2036837" y="-64076"/>
                          <a:pt x="2292666" y="64788"/>
                          <a:pt x="2455040" y="0"/>
                        </a:cubicBezTo>
                        <a:cubicBezTo>
                          <a:pt x="2617414" y="-64788"/>
                          <a:pt x="2713133" y="10560"/>
                          <a:pt x="2790363" y="0"/>
                        </a:cubicBezTo>
                        <a:cubicBezTo>
                          <a:pt x="2867593" y="-10560"/>
                          <a:pt x="2918526" y="13115"/>
                          <a:pt x="2993952" y="0"/>
                        </a:cubicBezTo>
                        <a:cubicBezTo>
                          <a:pt x="3069378" y="-13115"/>
                          <a:pt x="3357789" y="28454"/>
                          <a:pt x="3461008" y="0"/>
                        </a:cubicBezTo>
                        <a:cubicBezTo>
                          <a:pt x="3564227" y="-28454"/>
                          <a:pt x="3826798" y="15215"/>
                          <a:pt x="3928065" y="0"/>
                        </a:cubicBezTo>
                        <a:cubicBezTo>
                          <a:pt x="4029332" y="-15215"/>
                          <a:pt x="4401950" y="39082"/>
                          <a:pt x="4526855" y="0"/>
                        </a:cubicBezTo>
                        <a:cubicBezTo>
                          <a:pt x="4651760" y="-39082"/>
                          <a:pt x="4664078" y="10580"/>
                          <a:pt x="4730444" y="0"/>
                        </a:cubicBezTo>
                        <a:cubicBezTo>
                          <a:pt x="4796810" y="-10580"/>
                          <a:pt x="5062828" y="54984"/>
                          <a:pt x="5197500" y="0"/>
                        </a:cubicBezTo>
                        <a:cubicBezTo>
                          <a:pt x="5332172" y="-54984"/>
                          <a:pt x="5749437" y="21899"/>
                          <a:pt x="5928025" y="0"/>
                        </a:cubicBezTo>
                        <a:cubicBezTo>
                          <a:pt x="6106613" y="-21899"/>
                          <a:pt x="6489088" y="54182"/>
                          <a:pt x="6790283" y="0"/>
                        </a:cubicBezTo>
                        <a:cubicBezTo>
                          <a:pt x="7091478" y="-54182"/>
                          <a:pt x="7157140" y="85819"/>
                          <a:pt x="7520807" y="0"/>
                        </a:cubicBezTo>
                        <a:cubicBezTo>
                          <a:pt x="7884474" y="-85819"/>
                          <a:pt x="7989771" y="56198"/>
                          <a:pt x="8119597" y="0"/>
                        </a:cubicBezTo>
                        <a:cubicBezTo>
                          <a:pt x="8249423" y="-56198"/>
                          <a:pt x="8682978" y="84547"/>
                          <a:pt x="8981855" y="0"/>
                        </a:cubicBezTo>
                        <a:cubicBezTo>
                          <a:pt x="9280732" y="-84547"/>
                          <a:pt x="9391804" y="83338"/>
                          <a:pt x="9712380" y="0"/>
                        </a:cubicBezTo>
                        <a:cubicBezTo>
                          <a:pt x="10032956" y="-83338"/>
                          <a:pt x="10083807" y="17464"/>
                          <a:pt x="10311170" y="0"/>
                        </a:cubicBezTo>
                        <a:cubicBezTo>
                          <a:pt x="10538533" y="-17464"/>
                          <a:pt x="10560201" y="39739"/>
                          <a:pt x="10778227" y="0"/>
                        </a:cubicBezTo>
                        <a:cubicBezTo>
                          <a:pt x="10996253" y="-39739"/>
                          <a:pt x="11110787" y="28089"/>
                          <a:pt x="11245283" y="0"/>
                        </a:cubicBezTo>
                        <a:cubicBezTo>
                          <a:pt x="11379779" y="-28089"/>
                          <a:pt x="11436084" y="14623"/>
                          <a:pt x="11580606" y="0"/>
                        </a:cubicBezTo>
                        <a:cubicBezTo>
                          <a:pt x="11725128" y="-14623"/>
                          <a:pt x="12202650" y="6035"/>
                          <a:pt x="12442864" y="0"/>
                        </a:cubicBezTo>
                        <a:cubicBezTo>
                          <a:pt x="12683078" y="-6035"/>
                          <a:pt x="12884716" y="21071"/>
                          <a:pt x="13173388" y="0"/>
                        </a:cubicBezTo>
                        <a:cubicBezTo>
                          <a:pt x="13190358" y="231004"/>
                          <a:pt x="13158161" y="295898"/>
                          <a:pt x="13173388" y="535961"/>
                        </a:cubicBezTo>
                        <a:cubicBezTo>
                          <a:pt x="13188615" y="776024"/>
                          <a:pt x="13167722" y="826207"/>
                          <a:pt x="13173388" y="1023686"/>
                        </a:cubicBezTo>
                        <a:cubicBezTo>
                          <a:pt x="13179054" y="1221165"/>
                          <a:pt x="13138488" y="1507652"/>
                          <a:pt x="13173388" y="1656120"/>
                        </a:cubicBezTo>
                        <a:cubicBezTo>
                          <a:pt x="13208288" y="1804588"/>
                          <a:pt x="13158069" y="1985228"/>
                          <a:pt x="13173388" y="2240318"/>
                        </a:cubicBezTo>
                        <a:cubicBezTo>
                          <a:pt x="13188707" y="2495408"/>
                          <a:pt x="13150593" y="2547351"/>
                          <a:pt x="13173388" y="2728043"/>
                        </a:cubicBezTo>
                        <a:cubicBezTo>
                          <a:pt x="13196183" y="2908736"/>
                          <a:pt x="13162918" y="3066038"/>
                          <a:pt x="13173388" y="3264004"/>
                        </a:cubicBezTo>
                        <a:cubicBezTo>
                          <a:pt x="13183858" y="3461970"/>
                          <a:pt x="13119820" y="3603650"/>
                          <a:pt x="13173388" y="3751729"/>
                        </a:cubicBezTo>
                        <a:cubicBezTo>
                          <a:pt x="13226956" y="3899808"/>
                          <a:pt x="13154086" y="4068547"/>
                          <a:pt x="13173388" y="4191217"/>
                        </a:cubicBezTo>
                        <a:cubicBezTo>
                          <a:pt x="13192690" y="4313887"/>
                          <a:pt x="13101845" y="4561777"/>
                          <a:pt x="13173388" y="4823651"/>
                        </a:cubicBezTo>
                        <a:cubicBezTo>
                          <a:pt x="12930750" y="4847502"/>
                          <a:pt x="12813641" y="4816573"/>
                          <a:pt x="12574598" y="4823651"/>
                        </a:cubicBezTo>
                        <a:cubicBezTo>
                          <a:pt x="12335555" y="4830729"/>
                          <a:pt x="12360615" y="4787966"/>
                          <a:pt x="12239275" y="4823651"/>
                        </a:cubicBezTo>
                        <a:cubicBezTo>
                          <a:pt x="12117935" y="4859336"/>
                          <a:pt x="11906439" y="4804078"/>
                          <a:pt x="11640485" y="4823651"/>
                        </a:cubicBezTo>
                        <a:cubicBezTo>
                          <a:pt x="11374531" y="4843224"/>
                          <a:pt x="11236247" y="4764426"/>
                          <a:pt x="11041694" y="4823651"/>
                        </a:cubicBezTo>
                        <a:cubicBezTo>
                          <a:pt x="10847141" y="4882876"/>
                          <a:pt x="10598098" y="4761404"/>
                          <a:pt x="10442904" y="4823651"/>
                        </a:cubicBezTo>
                        <a:cubicBezTo>
                          <a:pt x="10287710" y="4885898"/>
                          <a:pt x="10282915" y="4805306"/>
                          <a:pt x="10239315" y="4823651"/>
                        </a:cubicBezTo>
                        <a:cubicBezTo>
                          <a:pt x="10195715" y="4841996"/>
                          <a:pt x="9898146" y="4811145"/>
                          <a:pt x="9772259" y="4823651"/>
                        </a:cubicBezTo>
                        <a:cubicBezTo>
                          <a:pt x="9646372" y="4836157"/>
                          <a:pt x="9522257" y="4772470"/>
                          <a:pt x="9305202" y="4823651"/>
                        </a:cubicBezTo>
                        <a:cubicBezTo>
                          <a:pt x="9088147" y="4874832"/>
                          <a:pt x="8988706" y="4791488"/>
                          <a:pt x="8706412" y="4823651"/>
                        </a:cubicBezTo>
                        <a:cubicBezTo>
                          <a:pt x="8424118" y="4855814"/>
                          <a:pt x="8578867" y="4801065"/>
                          <a:pt x="8502823" y="4823651"/>
                        </a:cubicBezTo>
                        <a:cubicBezTo>
                          <a:pt x="8426779" y="4846237"/>
                          <a:pt x="8057712" y="4809624"/>
                          <a:pt x="7904033" y="4823651"/>
                        </a:cubicBezTo>
                        <a:cubicBezTo>
                          <a:pt x="7750354" y="4837678"/>
                          <a:pt x="7587303" y="4809106"/>
                          <a:pt x="7436976" y="4823651"/>
                        </a:cubicBezTo>
                        <a:cubicBezTo>
                          <a:pt x="7286649" y="4838196"/>
                          <a:pt x="6941976" y="4823152"/>
                          <a:pt x="6574718" y="4823651"/>
                        </a:cubicBezTo>
                        <a:cubicBezTo>
                          <a:pt x="6207460" y="4824150"/>
                          <a:pt x="5961500" y="4779439"/>
                          <a:pt x="5712460" y="4823651"/>
                        </a:cubicBezTo>
                        <a:cubicBezTo>
                          <a:pt x="5463420" y="4867863"/>
                          <a:pt x="5467183" y="4795978"/>
                          <a:pt x="5377137" y="4823651"/>
                        </a:cubicBezTo>
                        <a:cubicBezTo>
                          <a:pt x="5287091" y="4851324"/>
                          <a:pt x="5214697" y="4806674"/>
                          <a:pt x="5173549" y="4823651"/>
                        </a:cubicBezTo>
                        <a:cubicBezTo>
                          <a:pt x="5132401" y="4840628"/>
                          <a:pt x="4977130" y="4806735"/>
                          <a:pt x="4838226" y="4823651"/>
                        </a:cubicBezTo>
                        <a:cubicBezTo>
                          <a:pt x="4699322" y="4840567"/>
                          <a:pt x="4611600" y="4798148"/>
                          <a:pt x="4502904" y="4823651"/>
                        </a:cubicBezTo>
                        <a:cubicBezTo>
                          <a:pt x="4394208" y="4849154"/>
                          <a:pt x="4390304" y="4818440"/>
                          <a:pt x="4299315" y="4823651"/>
                        </a:cubicBezTo>
                        <a:cubicBezTo>
                          <a:pt x="4208326" y="4828862"/>
                          <a:pt x="4090084" y="4823634"/>
                          <a:pt x="3963992" y="4823651"/>
                        </a:cubicBezTo>
                        <a:cubicBezTo>
                          <a:pt x="3837900" y="4823668"/>
                          <a:pt x="3548497" y="4818456"/>
                          <a:pt x="3365202" y="4823651"/>
                        </a:cubicBezTo>
                        <a:cubicBezTo>
                          <a:pt x="3181907" y="4828846"/>
                          <a:pt x="2944924" y="4773799"/>
                          <a:pt x="2634678" y="4823651"/>
                        </a:cubicBezTo>
                        <a:cubicBezTo>
                          <a:pt x="2324432" y="4873503"/>
                          <a:pt x="2283083" y="4769819"/>
                          <a:pt x="2167621" y="4823651"/>
                        </a:cubicBezTo>
                        <a:cubicBezTo>
                          <a:pt x="2052159" y="4877483"/>
                          <a:pt x="1666291" y="4763125"/>
                          <a:pt x="1437097" y="4823651"/>
                        </a:cubicBezTo>
                        <a:cubicBezTo>
                          <a:pt x="1207903" y="4884177"/>
                          <a:pt x="1224133" y="4804219"/>
                          <a:pt x="1101774" y="4823651"/>
                        </a:cubicBezTo>
                        <a:cubicBezTo>
                          <a:pt x="979415" y="4843083"/>
                          <a:pt x="781553" y="4801981"/>
                          <a:pt x="634718" y="4823651"/>
                        </a:cubicBezTo>
                        <a:cubicBezTo>
                          <a:pt x="487883" y="4845321"/>
                          <a:pt x="168413" y="4798935"/>
                          <a:pt x="0" y="4823651"/>
                        </a:cubicBezTo>
                        <a:cubicBezTo>
                          <a:pt x="-23994" y="4602126"/>
                          <a:pt x="25852" y="4413273"/>
                          <a:pt x="0" y="4287690"/>
                        </a:cubicBezTo>
                        <a:cubicBezTo>
                          <a:pt x="-25852" y="4162107"/>
                          <a:pt x="48960" y="3938497"/>
                          <a:pt x="0" y="3799965"/>
                        </a:cubicBezTo>
                        <a:cubicBezTo>
                          <a:pt x="-48960" y="3661433"/>
                          <a:pt x="31558" y="3590537"/>
                          <a:pt x="0" y="3408713"/>
                        </a:cubicBezTo>
                        <a:cubicBezTo>
                          <a:pt x="-31558" y="3226889"/>
                          <a:pt x="22958" y="3132257"/>
                          <a:pt x="0" y="2872752"/>
                        </a:cubicBezTo>
                        <a:cubicBezTo>
                          <a:pt x="-22958" y="2613247"/>
                          <a:pt x="47441" y="2495232"/>
                          <a:pt x="0" y="2288554"/>
                        </a:cubicBezTo>
                        <a:cubicBezTo>
                          <a:pt x="-47441" y="2081876"/>
                          <a:pt x="36982" y="1914006"/>
                          <a:pt x="0" y="1704357"/>
                        </a:cubicBezTo>
                        <a:cubicBezTo>
                          <a:pt x="-36982" y="1494708"/>
                          <a:pt x="68542" y="1278156"/>
                          <a:pt x="0" y="1071922"/>
                        </a:cubicBezTo>
                        <a:cubicBezTo>
                          <a:pt x="-68542" y="865688"/>
                          <a:pt x="10850" y="760406"/>
                          <a:pt x="0" y="535961"/>
                        </a:cubicBezTo>
                        <a:cubicBezTo>
                          <a:pt x="-10850" y="311516"/>
                          <a:pt x="42783" y="24940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897F9AF-6623-9091-9256-AB66A4A1EDE2}"/>
              </a:ext>
            </a:extLst>
          </p:cNvPr>
          <p:cNvSpPr/>
          <p:nvPr/>
        </p:nvSpPr>
        <p:spPr>
          <a:xfrm rot="21358194">
            <a:off x="-901085" y="568020"/>
            <a:ext cx="13527093" cy="3033275"/>
          </a:xfrm>
          <a:custGeom>
            <a:avLst/>
            <a:gdLst>
              <a:gd name="connsiteX0" fmla="*/ 0 w 13527093"/>
              <a:gd name="connsiteY0" fmla="*/ 0 h 3033275"/>
              <a:gd name="connsiteX1" fmla="*/ 452864 w 13527093"/>
              <a:gd name="connsiteY1" fmla="*/ 0 h 3033275"/>
              <a:gd name="connsiteX2" fmla="*/ 1176269 w 13527093"/>
              <a:gd name="connsiteY2" fmla="*/ 0 h 3033275"/>
              <a:gd name="connsiteX3" fmla="*/ 1899674 w 13527093"/>
              <a:gd name="connsiteY3" fmla="*/ 0 h 3033275"/>
              <a:gd name="connsiteX4" fmla="*/ 2352538 w 13527093"/>
              <a:gd name="connsiteY4" fmla="*/ 0 h 3033275"/>
              <a:gd name="connsiteX5" fmla="*/ 2670131 w 13527093"/>
              <a:gd name="connsiteY5" fmla="*/ 0 h 3033275"/>
              <a:gd name="connsiteX6" fmla="*/ 2987723 w 13527093"/>
              <a:gd name="connsiteY6" fmla="*/ 0 h 3033275"/>
              <a:gd name="connsiteX7" fmla="*/ 3846399 w 13527093"/>
              <a:gd name="connsiteY7" fmla="*/ 0 h 3033275"/>
              <a:gd name="connsiteX8" fmla="*/ 4163992 w 13527093"/>
              <a:gd name="connsiteY8" fmla="*/ 0 h 3033275"/>
              <a:gd name="connsiteX9" fmla="*/ 4616856 w 13527093"/>
              <a:gd name="connsiteY9" fmla="*/ 0 h 3033275"/>
              <a:gd name="connsiteX10" fmla="*/ 4934448 w 13527093"/>
              <a:gd name="connsiteY10" fmla="*/ 0 h 3033275"/>
              <a:gd name="connsiteX11" fmla="*/ 5657854 w 13527093"/>
              <a:gd name="connsiteY11" fmla="*/ 0 h 3033275"/>
              <a:gd name="connsiteX12" fmla="*/ 5840175 w 13527093"/>
              <a:gd name="connsiteY12" fmla="*/ 0 h 3033275"/>
              <a:gd name="connsiteX13" fmla="*/ 6428310 w 13527093"/>
              <a:gd name="connsiteY13" fmla="*/ 0 h 3033275"/>
              <a:gd name="connsiteX14" fmla="*/ 6610632 w 13527093"/>
              <a:gd name="connsiteY14" fmla="*/ 0 h 3033275"/>
              <a:gd name="connsiteX15" fmla="*/ 7063495 w 13527093"/>
              <a:gd name="connsiteY15" fmla="*/ 0 h 3033275"/>
              <a:gd name="connsiteX16" fmla="*/ 7651630 w 13527093"/>
              <a:gd name="connsiteY16" fmla="*/ 0 h 3033275"/>
              <a:gd name="connsiteX17" fmla="*/ 7833951 w 13527093"/>
              <a:gd name="connsiteY17" fmla="*/ 0 h 3033275"/>
              <a:gd name="connsiteX18" fmla="*/ 8692628 w 13527093"/>
              <a:gd name="connsiteY18" fmla="*/ 0 h 3033275"/>
              <a:gd name="connsiteX19" fmla="*/ 9416033 w 13527093"/>
              <a:gd name="connsiteY19" fmla="*/ 0 h 3033275"/>
              <a:gd name="connsiteX20" fmla="*/ 9733626 w 13527093"/>
              <a:gd name="connsiteY20" fmla="*/ 0 h 3033275"/>
              <a:gd name="connsiteX21" fmla="*/ 10321760 w 13527093"/>
              <a:gd name="connsiteY21" fmla="*/ 0 h 3033275"/>
              <a:gd name="connsiteX22" fmla="*/ 10909895 w 13527093"/>
              <a:gd name="connsiteY22" fmla="*/ 0 h 3033275"/>
              <a:gd name="connsiteX23" fmla="*/ 11768571 w 13527093"/>
              <a:gd name="connsiteY23" fmla="*/ 0 h 3033275"/>
              <a:gd name="connsiteX24" fmla="*/ 12491976 w 13527093"/>
              <a:gd name="connsiteY24" fmla="*/ 0 h 3033275"/>
              <a:gd name="connsiteX25" fmla="*/ 13527093 w 13527093"/>
              <a:gd name="connsiteY25" fmla="*/ 0 h 3033275"/>
              <a:gd name="connsiteX26" fmla="*/ 13527093 w 13527093"/>
              <a:gd name="connsiteY26" fmla="*/ 535879 h 3033275"/>
              <a:gd name="connsiteX27" fmla="*/ 13527093 w 13527093"/>
              <a:gd name="connsiteY27" fmla="*/ 1071757 h 3033275"/>
              <a:gd name="connsiteX28" fmla="*/ 13527093 w 13527093"/>
              <a:gd name="connsiteY28" fmla="*/ 1577303 h 3033275"/>
              <a:gd name="connsiteX29" fmla="*/ 13527093 w 13527093"/>
              <a:gd name="connsiteY29" fmla="*/ 2082849 h 3033275"/>
              <a:gd name="connsiteX30" fmla="*/ 13527093 w 13527093"/>
              <a:gd name="connsiteY30" fmla="*/ 2558062 h 3033275"/>
              <a:gd name="connsiteX31" fmla="*/ 13527093 w 13527093"/>
              <a:gd name="connsiteY31" fmla="*/ 3033275 h 3033275"/>
              <a:gd name="connsiteX32" fmla="*/ 13074229 w 13527093"/>
              <a:gd name="connsiteY32" fmla="*/ 3033275 h 3033275"/>
              <a:gd name="connsiteX33" fmla="*/ 12621366 w 13527093"/>
              <a:gd name="connsiteY33" fmla="*/ 3033275 h 3033275"/>
              <a:gd name="connsiteX34" fmla="*/ 11897960 w 13527093"/>
              <a:gd name="connsiteY34" fmla="*/ 3033275 h 3033275"/>
              <a:gd name="connsiteX35" fmla="*/ 11309826 w 13527093"/>
              <a:gd name="connsiteY35" fmla="*/ 3033275 h 3033275"/>
              <a:gd name="connsiteX36" fmla="*/ 10586421 w 13527093"/>
              <a:gd name="connsiteY36" fmla="*/ 3033275 h 3033275"/>
              <a:gd name="connsiteX37" fmla="*/ 10133557 w 13527093"/>
              <a:gd name="connsiteY37" fmla="*/ 3033275 h 3033275"/>
              <a:gd name="connsiteX38" fmla="*/ 9951235 w 13527093"/>
              <a:gd name="connsiteY38" fmla="*/ 3033275 h 3033275"/>
              <a:gd name="connsiteX39" fmla="*/ 9498372 w 13527093"/>
              <a:gd name="connsiteY39" fmla="*/ 3033275 h 3033275"/>
              <a:gd name="connsiteX40" fmla="*/ 9316050 w 13527093"/>
              <a:gd name="connsiteY40" fmla="*/ 3033275 h 3033275"/>
              <a:gd name="connsiteX41" fmla="*/ 8998458 w 13527093"/>
              <a:gd name="connsiteY41" fmla="*/ 3033275 h 3033275"/>
              <a:gd name="connsiteX42" fmla="*/ 8545594 w 13527093"/>
              <a:gd name="connsiteY42" fmla="*/ 3033275 h 3033275"/>
              <a:gd name="connsiteX43" fmla="*/ 8363272 w 13527093"/>
              <a:gd name="connsiteY43" fmla="*/ 3033275 h 3033275"/>
              <a:gd name="connsiteX44" fmla="*/ 8180951 w 13527093"/>
              <a:gd name="connsiteY44" fmla="*/ 3033275 h 3033275"/>
              <a:gd name="connsiteX45" fmla="*/ 7592816 w 13527093"/>
              <a:gd name="connsiteY45" fmla="*/ 3033275 h 3033275"/>
              <a:gd name="connsiteX46" fmla="*/ 7004682 w 13527093"/>
              <a:gd name="connsiteY46" fmla="*/ 3033275 h 3033275"/>
              <a:gd name="connsiteX47" fmla="*/ 6551818 w 13527093"/>
              <a:gd name="connsiteY47" fmla="*/ 3033275 h 3033275"/>
              <a:gd name="connsiteX48" fmla="*/ 5828413 w 13527093"/>
              <a:gd name="connsiteY48" fmla="*/ 3033275 h 3033275"/>
              <a:gd name="connsiteX49" fmla="*/ 5240278 w 13527093"/>
              <a:gd name="connsiteY49" fmla="*/ 3033275 h 3033275"/>
              <a:gd name="connsiteX50" fmla="*/ 4516873 w 13527093"/>
              <a:gd name="connsiteY50" fmla="*/ 3033275 h 3033275"/>
              <a:gd name="connsiteX51" fmla="*/ 4064009 w 13527093"/>
              <a:gd name="connsiteY51" fmla="*/ 3033275 h 3033275"/>
              <a:gd name="connsiteX52" fmla="*/ 3881688 w 13527093"/>
              <a:gd name="connsiteY52" fmla="*/ 3033275 h 3033275"/>
              <a:gd name="connsiteX53" fmla="*/ 3023011 w 13527093"/>
              <a:gd name="connsiteY53" fmla="*/ 3033275 h 3033275"/>
              <a:gd name="connsiteX54" fmla="*/ 2434877 w 13527093"/>
              <a:gd name="connsiteY54" fmla="*/ 3033275 h 3033275"/>
              <a:gd name="connsiteX55" fmla="*/ 1711471 w 13527093"/>
              <a:gd name="connsiteY55" fmla="*/ 3033275 h 3033275"/>
              <a:gd name="connsiteX56" fmla="*/ 988066 w 13527093"/>
              <a:gd name="connsiteY56" fmla="*/ 3033275 h 3033275"/>
              <a:gd name="connsiteX57" fmla="*/ 0 w 13527093"/>
              <a:gd name="connsiteY57" fmla="*/ 3033275 h 3033275"/>
              <a:gd name="connsiteX58" fmla="*/ 0 w 13527093"/>
              <a:gd name="connsiteY58" fmla="*/ 2618727 h 3033275"/>
              <a:gd name="connsiteX59" fmla="*/ 0 w 13527093"/>
              <a:gd name="connsiteY59" fmla="*/ 2082849 h 3033275"/>
              <a:gd name="connsiteX60" fmla="*/ 0 w 13527093"/>
              <a:gd name="connsiteY60" fmla="*/ 1607636 h 3033275"/>
              <a:gd name="connsiteX61" fmla="*/ 0 w 13527093"/>
              <a:gd name="connsiteY61" fmla="*/ 1162755 h 3033275"/>
              <a:gd name="connsiteX62" fmla="*/ 0 w 13527093"/>
              <a:gd name="connsiteY62" fmla="*/ 687542 h 3033275"/>
              <a:gd name="connsiteX63" fmla="*/ 0 w 13527093"/>
              <a:gd name="connsiteY63"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527093" h="3033275" fill="none" extrusionOk="0">
                <a:moveTo>
                  <a:pt x="0" y="0"/>
                </a:moveTo>
                <a:cubicBezTo>
                  <a:pt x="116557" y="-879"/>
                  <a:pt x="310166" y="44136"/>
                  <a:pt x="452864" y="0"/>
                </a:cubicBezTo>
                <a:cubicBezTo>
                  <a:pt x="595562" y="-44136"/>
                  <a:pt x="904541" y="8708"/>
                  <a:pt x="1176269" y="0"/>
                </a:cubicBezTo>
                <a:cubicBezTo>
                  <a:pt x="1447998" y="-8708"/>
                  <a:pt x="1563510" y="45881"/>
                  <a:pt x="1899674" y="0"/>
                </a:cubicBezTo>
                <a:cubicBezTo>
                  <a:pt x="2235839" y="-45881"/>
                  <a:pt x="2161072" y="31308"/>
                  <a:pt x="2352538" y="0"/>
                </a:cubicBezTo>
                <a:cubicBezTo>
                  <a:pt x="2544004" y="-31308"/>
                  <a:pt x="2540625" y="31074"/>
                  <a:pt x="2670131" y="0"/>
                </a:cubicBezTo>
                <a:cubicBezTo>
                  <a:pt x="2799637" y="-31074"/>
                  <a:pt x="2837669" y="35461"/>
                  <a:pt x="2987723" y="0"/>
                </a:cubicBezTo>
                <a:cubicBezTo>
                  <a:pt x="3137777" y="-35461"/>
                  <a:pt x="3496689" y="60530"/>
                  <a:pt x="3846399" y="0"/>
                </a:cubicBezTo>
                <a:cubicBezTo>
                  <a:pt x="4196109" y="-60530"/>
                  <a:pt x="4091619" y="6430"/>
                  <a:pt x="4163992" y="0"/>
                </a:cubicBezTo>
                <a:cubicBezTo>
                  <a:pt x="4236365" y="-6430"/>
                  <a:pt x="4445879" y="21670"/>
                  <a:pt x="4616856" y="0"/>
                </a:cubicBezTo>
                <a:cubicBezTo>
                  <a:pt x="4787833" y="-21670"/>
                  <a:pt x="4812391" y="13032"/>
                  <a:pt x="4934448" y="0"/>
                </a:cubicBezTo>
                <a:cubicBezTo>
                  <a:pt x="5056505" y="-13032"/>
                  <a:pt x="5348909" y="31005"/>
                  <a:pt x="5657854" y="0"/>
                </a:cubicBezTo>
                <a:cubicBezTo>
                  <a:pt x="5966799" y="-31005"/>
                  <a:pt x="5758189" y="15933"/>
                  <a:pt x="5840175" y="0"/>
                </a:cubicBezTo>
                <a:cubicBezTo>
                  <a:pt x="5922161" y="-15933"/>
                  <a:pt x="6193013" y="57293"/>
                  <a:pt x="6428310" y="0"/>
                </a:cubicBezTo>
                <a:cubicBezTo>
                  <a:pt x="6663607" y="-57293"/>
                  <a:pt x="6539942" y="9978"/>
                  <a:pt x="6610632" y="0"/>
                </a:cubicBezTo>
                <a:cubicBezTo>
                  <a:pt x="6681322" y="-9978"/>
                  <a:pt x="6950066" y="27231"/>
                  <a:pt x="7063495" y="0"/>
                </a:cubicBezTo>
                <a:cubicBezTo>
                  <a:pt x="7176924" y="-27231"/>
                  <a:pt x="7528233" y="23103"/>
                  <a:pt x="7651630" y="0"/>
                </a:cubicBezTo>
                <a:cubicBezTo>
                  <a:pt x="7775028" y="-23103"/>
                  <a:pt x="7759975" y="19711"/>
                  <a:pt x="7833951" y="0"/>
                </a:cubicBezTo>
                <a:cubicBezTo>
                  <a:pt x="7907927" y="-19711"/>
                  <a:pt x="8293370" y="39723"/>
                  <a:pt x="8692628" y="0"/>
                </a:cubicBezTo>
                <a:cubicBezTo>
                  <a:pt x="9091886" y="-39723"/>
                  <a:pt x="9155947" y="15908"/>
                  <a:pt x="9416033" y="0"/>
                </a:cubicBezTo>
                <a:cubicBezTo>
                  <a:pt x="9676120" y="-15908"/>
                  <a:pt x="9628527" y="36765"/>
                  <a:pt x="9733626" y="0"/>
                </a:cubicBezTo>
                <a:cubicBezTo>
                  <a:pt x="9838725" y="-36765"/>
                  <a:pt x="10068551" y="36863"/>
                  <a:pt x="10321760" y="0"/>
                </a:cubicBezTo>
                <a:cubicBezTo>
                  <a:pt x="10574969" y="-36863"/>
                  <a:pt x="10777452" y="1033"/>
                  <a:pt x="10909895" y="0"/>
                </a:cubicBezTo>
                <a:cubicBezTo>
                  <a:pt x="11042339" y="-1033"/>
                  <a:pt x="11465586" y="100161"/>
                  <a:pt x="11768571" y="0"/>
                </a:cubicBezTo>
                <a:cubicBezTo>
                  <a:pt x="12071556" y="-100161"/>
                  <a:pt x="12346669" y="51553"/>
                  <a:pt x="12491976" y="0"/>
                </a:cubicBezTo>
                <a:cubicBezTo>
                  <a:pt x="12637283" y="-51553"/>
                  <a:pt x="13195001" y="94803"/>
                  <a:pt x="13527093" y="0"/>
                </a:cubicBezTo>
                <a:cubicBezTo>
                  <a:pt x="13564864" y="161849"/>
                  <a:pt x="13485693" y="294374"/>
                  <a:pt x="13527093" y="535879"/>
                </a:cubicBezTo>
                <a:cubicBezTo>
                  <a:pt x="13568493" y="777384"/>
                  <a:pt x="13514602" y="851937"/>
                  <a:pt x="13527093" y="1071757"/>
                </a:cubicBezTo>
                <a:cubicBezTo>
                  <a:pt x="13539584" y="1291577"/>
                  <a:pt x="13515190" y="1363675"/>
                  <a:pt x="13527093" y="1577303"/>
                </a:cubicBezTo>
                <a:cubicBezTo>
                  <a:pt x="13538996" y="1790931"/>
                  <a:pt x="13513363" y="1859014"/>
                  <a:pt x="13527093" y="2082849"/>
                </a:cubicBezTo>
                <a:cubicBezTo>
                  <a:pt x="13540823" y="2306684"/>
                  <a:pt x="13509440" y="2431630"/>
                  <a:pt x="13527093" y="2558062"/>
                </a:cubicBezTo>
                <a:cubicBezTo>
                  <a:pt x="13544746" y="2684494"/>
                  <a:pt x="13500751" y="2849005"/>
                  <a:pt x="13527093" y="3033275"/>
                </a:cubicBezTo>
                <a:cubicBezTo>
                  <a:pt x="13421189" y="3066541"/>
                  <a:pt x="13197346" y="2991961"/>
                  <a:pt x="13074229" y="3033275"/>
                </a:cubicBezTo>
                <a:cubicBezTo>
                  <a:pt x="12951112" y="3074589"/>
                  <a:pt x="12742578" y="3026639"/>
                  <a:pt x="12621366" y="3033275"/>
                </a:cubicBezTo>
                <a:cubicBezTo>
                  <a:pt x="12500154" y="3039911"/>
                  <a:pt x="12194445" y="2972855"/>
                  <a:pt x="11897960" y="3033275"/>
                </a:cubicBezTo>
                <a:cubicBezTo>
                  <a:pt x="11601475" y="3093695"/>
                  <a:pt x="11527350" y="2999618"/>
                  <a:pt x="11309826" y="3033275"/>
                </a:cubicBezTo>
                <a:cubicBezTo>
                  <a:pt x="11092302" y="3066932"/>
                  <a:pt x="10739250" y="3012946"/>
                  <a:pt x="10586421" y="3033275"/>
                </a:cubicBezTo>
                <a:cubicBezTo>
                  <a:pt x="10433592" y="3053604"/>
                  <a:pt x="10271913" y="3015832"/>
                  <a:pt x="10133557" y="3033275"/>
                </a:cubicBezTo>
                <a:cubicBezTo>
                  <a:pt x="9995201" y="3050718"/>
                  <a:pt x="9993200" y="3017207"/>
                  <a:pt x="9951235" y="3033275"/>
                </a:cubicBezTo>
                <a:cubicBezTo>
                  <a:pt x="9909270" y="3049343"/>
                  <a:pt x="9642446" y="2985731"/>
                  <a:pt x="9498372" y="3033275"/>
                </a:cubicBezTo>
                <a:cubicBezTo>
                  <a:pt x="9354298" y="3080819"/>
                  <a:pt x="9381316" y="3019703"/>
                  <a:pt x="9316050" y="3033275"/>
                </a:cubicBezTo>
                <a:cubicBezTo>
                  <a:pt x="9250784" y="3046847"/>
                  <a:pt x="9100799" y="3000369"/>
                  <a:pt x="8998458" y="3033275"/>
                </a:cubicBezTo>
                <a:cubicBezTo>
                  <a:pt x="8896117" y="3066181"/>
                  <a:pt x="8705608" y="3028476"/>
                  <a:pt x="8545594" y="3033275"/>
                </a:cubicBezTo>
                <a:cubicBezTo>
                  <a:pt x="8385580" y="3038074"/>
                  <a:pt x="8435777" y="3030460"/>
                  <a:pt x="8363272" y="3033275"/>
                </a:cubicBezTo>
                <a:cubicBezTo>
                  <a:pt x="8290767" y="3036090"/>
                  <a:pt x="8225143" y="3031521"/>
                  <a:pt x="8180951" y="3033275"/>
                </a:cubicBezTo>
                <a:cubicBezTo>
                  <a:pt x="8136759" y="3035029"/>
                  <a:pt x="7769875" y="3023604"/>
                  <a:pt x="7592816" y="3033275"/>
                </a:cubicBezTo>
                <a:cubicBezTo>
                  <a:pt x="7415758" y="3042946"/>
                  <a:pt x="7164361" y="2978502"/>
                  <a:pt x="7004682" y="3033275"/>
                </a:cubicBezTo>
                <a:cubicBezTo>
                  <a:pt x="6845003" y="3088048"/>
                  <a:pt x="6711809" y="2980247"/>
                  <a:pt x="6551818" y="3033275"/>
                </a:cubicBezTo>
                <a:cubicBezTo>
                  <a:pt x="6391827" y="3086303"/>
                  <a:pt x="6020905" y="2998844"/>
                  <a:pt x="5828413" y="3033275"/>
                </a:cubicBezTo>
                <a:cubicBezTo>
                  <a:pt x="5635922" y="3067706"/>
                  <a:pt x="5391601" y="3027047"/>
                  <a:pt x="5240278" y="3033275"/>
                </a:cubicBezTo>
                <a:cubicBezTo>
                  <a:pt x="5088955" y="3039503"/>
                  <a:pt x="4736978" y="2963468"/>
                  <a:pt x="4516873" y="3033275"/>
                </a:cubicBezTo>
                <a:cubicBezTo>
                  <a:pt x="4296768" y="3103082"/>
                  <a:pt x="4279988" y="3012421"/>
                  <a:pt x="4064009" y="3033275"/>
                </a:cubicBezTo>
                <a:cubicBezTo>
                  <a:pt x="3848030" y="3054129"/>
                  <a:pt x="3956290" y="3032416"/>
                  <a:pt x="3881688" y="3033275"/>
                </a:cubicBezTo>
                <a:cubicBezTo>
                  <a:pt x="3807086" y="3034134"/>
                  <a:pt x="3368801" y="2995853"/>
                  <a:pt x="3023011" y="3033275"/>
                </a:cubicBezTo>
                <a:cubicBezTo>
                  <a:pt x="2677221" y="3070697"/>
                  <a:pt x="2630311" y="2993616"/>
                  <a:pt x="2434877" y="3033275"/>
                </a:cubicBezTo>
                <a:cubicBezTo>
                  <a:pt x="2239443" y="3072934"/>
                  <a:pt x="1992006" y="2972133"/>
                  <a:pt x="1711471" y="3033275"/>
                </a:cubicBezTo>
                <a:cubicBezTo>
                  <a:pt x="1430936" y="3094417"/>
                  <a:pt x="1323274" y="2987701"/>
                  <a:pt x="988066" y="3033275"/>
                </a:cubicBezTo>
                <a:cubicBezTo>
                  <a:pt x="652858" y="3078849"/>
                  <a:pt x="402504" y="2921674"/>
                  <a:pt x="0" y="3033275"/>
                </a:cubicBezTo>
                <a:cubicBezTo>
                  <a:pt x="-11047" y="2887361"/>
                  <a:pt x="24443" y="2776726"/>
                  <a:pt x="0" y="2618727"/>
                </a:cubicBezTo>
                <a:cubicBezTo>
                  <a:pt x="-24443" y="2460728"/>
                  <a:pt x="20783" y="2265064"/>
                  <a:pt x="0" y="2082849"/>
                </a:cubicBezTo>
                <a:cubicBezTo>
                  <a:pt x="-20783" y="1900634"/>
                  <a:pt x="30938" y="1782159"/>
                  <a:pt x="0" y="1607636"/>
                </a:cubicBezTo>
                <a:cubicBezTo>
                  <a:pt x="-30938" y="1433113"/>
                  <a:pt x="22327" y="1300562"/>
                  <a:pt x="0" y="1162755"/>
                </a:cubicBezTo>
                <a:cubicBezTo>
                  <a:pt x="-22327" y="1024948"/>
                  <a:pt x="53799" y="875776"/>
                  <a:pt x="0" y="687542"/>
                </a:cubicBezTo>
                <a:cubicBezTo>
                  <a:pt x="-53799" y="499308"/>
                  <a:pt x="42544" y="340228"/>
                  <a:pt x="0" y="0"/>
                </a:cubicBezTo>
                <a:close/>
              </a:path>
              <a:path w="13527093" h="3033275" stroke="0" extrusionOk="0">
                <a:moveTo>
                  <a:pt x="0" y="0"/>
                </a:moveTo>
                <a:cubicBezTo>
                  <a:pt x="279928" y="-9720"/>
                  <a:pt x="616969" y="4570"/>
                  <a:pt x="858676" y="0"/>
                </a:cubicBezTo>
                <a:cubicBezTo>
                  <a:pt x="1100383" y="-4570"/>
                  <a:pt x="1143908" y="12453"/>
                  <a:pt x="1311540" y="0"/>
                </a:cubicBezTo>
                <a:cubicBezTo>
                  <a:pt x="1479172" y="-12453"/>
                  <a:pt x="1775886" y="37597"/>
                  <a:pt x="2034945" y="0"/>
                </a:cubicBezTo>
                <a:cubicBezTo>
                  <a:pt x="2294004" y="-37597"/>
                  <a:pt x="2165639" y="20342"/>
                  <a:pt x="2217267" y="0"/>
                </a:cubicBezTo>
                <a:cubicBezTo>
                  <a:pt x="2268895" y="-20342"/>
                  <a:pt x="2566236" y="16034"/>
                  <a:pt x="2670131" y="0"/>
                </a:cubicBezTo>
                <a:cubicBezTo>
                  <a:pt x="2774026" y="-16034"/>
                  <a:pt x="2911092" y="4324"/>
                  <a:pt x="2987723" y="0"/>
                </a:cubicBezTo>
                <a:cubicBezTo>
                  <a:pt x="3064354" y="-4324"/>
                  <a:pt x="3275146" y="38402"/>
                  <a:pt x="3440587" y="0"/>
                </a:cubicBezTo>
                <a:cubicBezTo>
                  <a:pt x="3606028" y="-38402"/>
                  <a:pt x="3737320" y="8053"/>
                  <a:pt x="4028721" y="0"/>
                </a:cubicBezTo>
                <a:cubicBezTo>
                  <a:pt x="4320122" y="-8053"/>
                  <a:pt x="4255505" y="8337"/>
                  <a:pt x="4481585" y="0"/>
                </a:cubicBezTo>
                <a:cubicBezTo>
                  <a:pt x="4707665" y="-8337"/>
                  <a:pt x="4579870" y="5863"/>
                  <a:pt x="4663906" y="0"/>
                </a:cubicBezTo>
                <a:cubicBezTo>
                  <a:pt x="4747942" y="-5863"/>
                  <a:pt x="5030971" y="33408"/>
                  <a:pt x="5252041" y="0"/>
                </a:cubicBezTo>
                <a:cubicBezTo>
                  <a:pt x="5473111" y="-33408"/>
                  <a:pt x="5431298" y="25628"/>
                  <a:pt x="5569634" y="0"/>
                </a:cubicBezTo>
                <a:cubicBezTo>
                  <a:pt x="5707970" y="-25628"/>
                  <a:pt x="5690789" y="11165"/>
                  <a:pt x="5751955" y="0"/>
                </a:cubicBezTo>
                <a:cubicBezTo>
                  <a:pt x="5813121" y="-11165"/>
                  <a:pt x="6103144" y="4786"/>
                  <a:pt x="6204819" y="0"/>
                </a:cubicBezTo>
                <a:cubicBezTo>
                  <a:pt x="6306494" y="-4786"/>
                  <a:pt x="6612409" y="16174"/>
                  <a:pt x="6792953" y="0"/>
                </a:cubicBezTo>
                <a:cubicBezTo>
                  <a:pt x="6973497" y="-16174"/>
                  <a:pt x="7314845" y="15906"/>
                  <a:pt x="7651630" y="0"/>
                </a:cubicBezTo>
                <a:cubicBezTo>
                  <a:pt x="7988415" y="-15906"/>
                  <a:pt x="7928582" y="19023"/>
                  <a:pt x="8104493" y="0"/>
                </a:cubicBezTo>
                <a:cubicBezTo>
                  <a:pt x="8280404" y="-19023"/>
                  <a:pt x="8563899" y="31520"/>
                  <a:pt x="8827899" y="0"/>
                </a:cubicBezTo>
                <a:cubicBezTo>
                  <a:pt x="9091899" y="-31520"/>
                  <a:pt x="8937607" y="181"/>
                  <a:pt x="9010220" y="0"/>
                </a:cubicBezTo>
                <a:cubicBezTo>
                  <a:pt x="9082833" y="-181"/>
                  <a:pt x="9526643" y="63040"/>
                  <a:pt x="9868897" y="0"/>
                </a:cubicBezTo>
                <a:cubicBezTo>
                  <a:pt x="10211151" y="-63040"/>
                  <a:pt x="10224628" y="51827"/>
                  <a:pt x="10321760" y="0"/>
                </a:cubicBezTo>
                <a:cubicBezTo>
                  <a:pt x="10418892" y="-51827"/>
                  <a:pt x="10486734" y="12551"/>
                  <a:pt x="10639353" y="0"/>
                </a:cubicBezTo>
                <a:cubicBezTo>
                  <a:pt x="10791972" y="-12551"/>
                  <a:pt x="11001292" y="19267"/>
                  <a:pt x="11092216" y="0"/>
                </a:cubicBezTo>
                <a:cubicBezTo>
                  <a:pt x="11183140" y="-19267"/>
                  <a:pt x="11494895" y="85972"/>
                  <a:pt x="11815622" y="0"/>
                </a:cubicBezTo>
                <a:cubicBezTo>
                  <a:pt x="12136349" y="-85972"/>
                  <a:pt x="12014826" y="10688"/>
                  <a:pt x="12133214" y="0"/>
                </a:cubicBezTo>
                <a:cubicBezTo>
                  <a:pt x="12251602" y="-10688"/>
                  <a:pt x="12452453" y="23456"/>
                  <a:pt x="12586078" y="0"/>
                </a:cubicBezTo>
                <a:cubicBezTo>
                  <a:pt x="12719703" y="-23456"/>
                  <a:pt x="12697400" y="8665"/>
                  <a:pt x="12768400" y="0"/>
                </a:cubicBezTo>
                <a:cubicBezTo>
                  <a:pt x="12839400" y="-8665"/>
                  <a:pt x="13242885" y="60453"/>
                  <a:pt x="13527093" y="0"/>
                </a:cubicBezTo>
                <a:cubicBezTo>
                  <a:pt x="13574073" y="124772"/>
                  <a:pt x="13477518" y="316931"/>
                  <a:pt x="13527093" y="444880"/>
                </a:cubicBezTo>
                <a:cubicBezTo>
                  <a:pt x="13576668" y="572829"/>
                  <a:pt x="13473739" y="696926"/>
                  <a:pt x="13527093" y="920093"/>
                </a:cubicBezTo>
                <a:cubicBezTo>
                  <a:pt x="13580447" y="1143260"/>
                  <a:pt x="13526913" y="1232370"/>
                  <a:pt x="13527093" y="1364974"/>
                </a:cubicBezTo>
                <a:cubicBezTo>
                  <a:pt x="13527273" y="1497578"/>
                  <a:pt x="13518735" y="1685793"/>
                  <a:pt x="13527093" y="1779521"/>
                </a:cubicBezTo>
                <a:cubicBezTo>
                  <a:pt x="13535451" y="1873249"/>
                  <a:pt x="13485111" y="2055313"/>
                  <a:pt x="13527093" y="2254734"/>
                </a:cubicBezTo>
                <a:cubicBezTo>
                  <a:pt x="13569075" y="2454155"/>
                  <a:pt x="13440478" y="2750028"/>
                  <a:pt x="13527093" y="3033275"/>
                </a:cubicBezTo>
                <a:cubicBezTo>
                  <a:pt x="13242950" y="3099161"/>
                  <a:pt x="13131933" y="2975867"/>
                  <a:pt x="12938959" y="3033275"/>
                </a:cubicBezTo>
                <a:cubicBezTo>
                  <a:pt x="12745985" y="3090683"/>
                  <a:pt x="12291608" y="3018869"/>
                  <a:pt x="12080282" y="3033275"/>
                </a:cubicBezTo>
                <a:cubicBezTo>
                  <a:pt x="11868956" y="3047681"/>
                  <a:pt x="11755465" y="2994005"/>
                  <a:pt x="11492148" y="3033275"/>
                </a:cubicBezTo>
                <a:cubicBezTo>
                  <a:pt x="11228831" y="3072545"/>
                  <a:pt x="11065121" y="3029454"/>
                  <a:pt x="10904013" y="3033275"/>
                </a:cubicBezTo>
                <a:cubicBezTo>
                  <a:pt x="10742905" y="3037096"/>
                  <a:pt x="10651754" y="3008680"/>
                  <a:pt x="10586421" y="3033275"/>
                </a:cubicBezTo>
                <a:cubicBezTo>
                  <a:pt x="10521088" y="3057870"/>
                  <a:pt x="10106665" y="2938406"/>
                  <a:pt x="9727744" y="3033275"/>
                </a:cubicBezTo>
                <a:cubicBezTo>
                  <a:pt x="9348823" y="3128144"/>
                  <a:pt x="9551945" y="3029436"/>
                  <a:pt x="9410152" y="3033275"/>
                </a:cubicBezTo>
                <a:cubicBezTo>
                  <a:pt x="9268359" y="3037114"/>
                  <a:pt x="8924335" y="2980403"/>
                  <a:pt x="8551475" y="3033275"/>
                </a:cubicBezTo>
                <a:cubicBezTo>
                  <a:pt x="8178615" y="3086147"/>
                  <a:pt x="8177728" y="3002342"/>
                  <a:pt x="7963341" y="3033275"/>
                </a:cubicBezTo>
                <a:cubicBezTo>
                  <a:pt x="7748954" y="3064208"/>
                  <a:pt x="7612582" y="3023625"/>
                  <a:pt x="7510477" y="3033275"/>
                </a:cubicBezTo>
                <a:cubicBezTo>
                  <a:pt x="7408372" y="3042925"/>
                  <a:pt x="7045648" y="3031316"/>
                  <a:pt x="6651801" y="3033275"/>
                </a:cubicBezTo>
                <a:cubicBezTo>
                  <a:pt x="6257954" y="3035234"/>
                  <a:pt x="6528558" y="3013890"/>
                  <a:pt x="6469479" y="3033275"/>
                </a:cubicBezTo>
                <a:cubicBezTo>
                  <a:pt x="6410400" y="3052660"/>
                  <a:pt x="6243232" y="3026918"/>
                  <a:pt x="6151887" y="3033275"/>
                </a:cubicBezTo>
                <a:cubicBezTo>
                  <a:pt x="6060542" y="3039632"/>
                  <a:pt x="5692255" y="2980059"/>
                  <a:pt x="5428481" y="3033275"/>
                </a:cubicBezTo>
                <a:cubicBezTo>
                  <a:pt x="5164707" y="3086491"/>
                  <a:pt x="5217311" y="3019135"/>
                  <a:pt x="5110889" y="3033275"/>
                </a:cubicBezTo>
                <a:cubicBezTo>
                  <a:pt x="5004467" y="3047415"/>
                  <a:pt x="4910660" y="3030482"/>
                  <a:pt x="4793296" y="3033275"/>
                </a:cubicBezTo>
                <a:cubicBezTo>
                  <a:pt x="4675932" y="3036068"/>
                  <a:pt x="4360384" y="3015438"/>
                  <a:pt x="4205162" y="3033275"/>
                </a:cubicBezTo>
                <a:cubicBezTo>
                  <a:pt x="4049940" y="3051112"/>
                  <a:pt x="4112835" y="3017171"/>
                  <a:pt x="4022840" y="3033275"/>
                </a:cubicBezTo>
                <a:cubicBezTo>
                  <a:pt x="3932845" y="3049379"/>
                  <a:pt x="3841319" y="2999542"/>
                  <a:pt x="3705247" y="3033275"/>
                </a:cubicBezTo>
                <a:cubicBezTo>
                  <a:pt x="3569175" y="3067008"/>
                  <a:pt x="3585510" y="3022752"/>
                  <a:pt x="3522926" y="3033275"/>
                </a:cubicBezTo>
                <a:cubicBezTo>
                  <a:pt x="3460342" y="3043798"/>
                  <a:pt x="3093044" y="2984089"/>
                  <a:pt x="2799520" y="3033275"/>
                </a:cubicBezTo>
                <a:cubicBezTo>
                  <a:pt x="2505996" y="3082461"/>
                  <a:pt x="2349101" y="3023192"/>
                  <a:pt x="2076115" y="3033275"/>
                </a:cubicBezTo>
                <a:cubicBezTo>
                  <a:pt x="1803130" y="3043358"/>
                  <a:pt x="1766950" y="2986265"/>
                  <a:pt x="1487980" y="3033275"/>
                </a:cubicBezTo>
                <a:cubicBezTo>
                  <a:pt x="1209010" y="3080285"/>
                  <a:pt x="1264991" y="3001200"/>
                  <a:pt x="1170388" y="3033275"/>
                </a:cubicBezTo>
                <a:cubicBezTo>
                  <a:pt x="1075785" y="3065350"/>
                  <a:pt x="887352" y="2982132"/>
                  <a:pt x="717524" y="3033275"/>
                </a:cubicBezTo>
                <a:cubicBezTo>
                  <a:pt x="547696" y="3084418"/>
                  <a:pt x="230623" y="3000700"/>
                  <a:pt x="0" y="3033275"/>
                </a:cubicBezTo>
                <a:cubicBezTo>
                  <a:pt x="-35741" y="2857058"/>
                  <a:pt x="55003" y="2617652"/>
                  <a:pt x="0" y="2497396"/>
                </a:cubicBezTo>
                <a:cubicBezTo>
                  <a:pt x="-55003" y="2377140"/>
                  <a:pt x="43425" y="2187129"/>
                  <a:pt x="0" y="1961518"/>
                </a:cubicBezTo>
                <a:cubicBezTo>
                  <a:pt x="-43425" y="1735907"/>
                  <a:pt x="57293" y="1649627"/>
                  <a:pt x="0" y="1395307"/>
                </a:cubicBezTo>
                <a:cubicBezTo>
                  <a:pt x="-57293" y="1140987"/>
                  <a:pt x="34300" y="1126061"/>
                  <a:pt x="0" y="889761"/>
                </a:cubicBezTo>
                <a:cubicBezTo>
                  <a:pt x="-34300" y="653461"/>
                  <a:pt x="87253" y="301935"/>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48549A36-FDF8-D05D-DDF3-00BC170BDE2F}"/>
              </a:ext>
            </a:extLst>
          </p:cNvPr>
          <p:cNvSpPr/>
          <p:nvPr/>
        </p:nvSpPr>
        <p:spPr>
          <a:xfrm rot="20762059">
            <a:off x="-1042229" y="2669872"/>
            <a:ext cx="15493655" cy="3417172"/>
          </a:xfrm>
          <a:custGeom>
            <a:avLst/>
            <a:gdLst>
              <a:gd name="connsiteX0" fmla="*/ 0 w 15493655"/>
              <a:gd name="connsiteY0" fmla="*/ 0 h 3417172"/>
              <a:gd name="connsiteX1" fmla="*/ 286037 w 15493655"/>
              <a:gd name="connsiteY1" fmla="*/ 0 h 3417172"/>
              <a:gd name="connsiteX2" fmla="*/ 881947 w 15493655"/>
              <a:gd name="connsiteY2" fmla="*/ 0 h 3417172"/>
              <a:gd name="connsiteX3" fmla="*/ 1632793 w 15493655"/>
              <a:gd name="connsiteY3" fmla="*/ 0 h 3417172"/>
              <a:gd name="connsiteX4" fmla="*/ 1918830 w 15493655"/>
              <a:gd name="connsiteY4" fmla="*/ 0 h 3417172"/>
              <a:gd name="connsiteX5" fmla="*/ 2049930 w 15493655"/>
              <a:gd name="connsiteY5" fmla="*/ 0 h 3417172"/>
              <a:gd name="connsiteX6" fmla="*/ 2955713 w 15493655"/>
              <a:gd name="connsiteY6" fmla="*/ 0 h 3417172"/>
              <a:gd name="connsiteX7" fmla="*/ 3551622 w 15493655"/>
              <a:gd name="connsiteY7" fmla="*/ 0 h 3417172"/>
              <a:gd name="connsiteX8" fmla="*/ 4457405 w 15493655"/>
              <a:gd name="connsiteY8" fmla="*/ 0 h 3417172"/>
              <a:gd name="connsiteX9" fmla="*/ 4588506 w 15493655"/>
              <a:gd name="connsiteY9" fmla="*/ 0 h 3417172"/>
              <a:gd name="connsiteX10" fmla="*/ 4719606 w 15493655"/>
              <a:gd name="connsiteY10" fmla="*/ 0 h 3417172"/>
              <a:gd name="connsiteX11" fmla="*/ 5625389 w 15493655"/>
              <a:gd name="connsiteY11" fmla="*/ 0 h 3417172"/>
              <a:gd name="connsiteX12" fmla="*/ 6221298 w 15493655"/>
              <a:gd name="connsiteY12" fmla="*/ 0 h 3417172"/>
              <a:gd name="connsiteX13" fmla="*/ 6817208 w 15493655"/>
              <a:gd name="connsiteY13" fmla="*/ 0 h 3417172"/>
              <a:gd name="connsiteX14" fmla="*/ 7568055 w 15493655"/>
              <a:gd name="connsiteY14" fmla="*/ 0 h 3417172"/>
              <a:gd name="connsiteX15" fmla="*/ 7699155 w 15493655"/>
              <a:gd name="connsiteY15" fmla="*/ 0 h 3417172"/>
              <a:gd name="connsiteX16" fmla="*/ 7830255 w 15493655"/>
              <a:gd name="connsiteY16" fmla="*/ 0 h 3417172"/>
              <a:gd name="connsiteX17" fmla="*/ 8426165 w 15493655"/>
              <a:gd name="connsiteY17" fmla="*/ 0 h 3417172"/>
              <a:gd name="connsiteX18" fmla="*/ 9177011 w 15493655"/>
              <a:gd name="connsiteY18" fmla="*/ 0 h 3417172"/>
              <a:gd name="connsiteX19" fmla="*/ 9772921 w 15493655"/>
              <a:gd name="connsiteY19" fmla="*/ 0 h 3417172"/>
              <a:gd name="connsiteX20" fmla="*/ 10368831 w 15493655"/>
              <a:gd name="connsiteY20" fmla="*/ 0 h 3417172"/>
              <a:gd name="connsiteX21" fmla="*/ 10809804 w 15493655"/>
              <a:gd name="connsiteY21" fmla="*/ 0 h 3417172"/>
              <a:gd name="connsiteX22" fmla="*/ 11715587 w 15493655"/>
              <a:gd name="connsiteY22" fmla="*/ 0 h 3417172"/>
              <a:gd name="connsiteX23" fmla="*/ 12466433 w 15493655"/>
              <a:gd name="connsiteY23" fmla="*/ 0 h 3417172"/>
              <a:gd name="connsiteX24" fmla="*/ 12597533 w 15493655"/>
              <a:gd name="connsiteY24" fmla="*/ 0 h 3417172"/>
              <a:gd name="connsiteX25" fmla="*/ 13193443 w 15493655"/>
              <a:gd name="connsiteY25" fmla="*/ 0 h 3417172"/>
              <a:gd name="connsiteX26" fmla="*/ 13789353 w 15493655"/>
              <a:gd name="connsiteY26" fmla="*/ 0 h 3417172"/>
              <a:gd name="connsiteX27" fmla="*/ 14385263 w 15493655"/>
              <a:gd name="connsiteY27" fmla="*/ 0 h 3417172"/>
              <a:gd name="connsiteX28" fmla="*/ 14671299 w 15493655"/>
              <a:gd name="connsiteY28" fmla="*/ 0 h 3417172"/>
              <a:gd name="connsiteX29" fmla="*/ 15493655 w 15493655"/>
              <a:gd name="connsiteY29" fmla="*/ 0 h 3417172"/>
              <a:gd name="connsiteX30" fmla="*/ 15493655 w 15493655"/>
              <a:gd name="connsiteY30" fmla="*/ 637872 h 3417172"/>
              <a:gd name="connsiteX31" fmla="*/ 15493655 w 15493655"/>
              <a:gd name="connsiteY31" fmla="*/ 1241572 h 3417172"/>
              <a:gd name="connsiteX32" fmla="*/ 15493655 w 15493655"/>
              <a:gd name="connsiteY32" fmla="*/ 1845273 h 3417172"/>
              <a:gd name="connsiteX33" fmla="*/ 15493655 w 15493655"/>
              <a:gd name="connsiteY33" fmla="*/ 2380630 h 3417172"/>
              <a:gd name="connsiteX34" fmla="*/ 15493655 w 15493655"/>
              <a:gd name="connsiteY34" fmla="*/ 3417172 h 3417172"/>
              <a:gd name="connsiteX35" fmla="*/ 14897745 w 15493655"/>
              <a:gd name="connsiteY35" fmla="*/ 3417172 h 3417172"/>
              <a:gd name="connsiteX36" fmla="*/ 14456772 w 15493655"/>
              <a:gd name="connsiteY36" fmla="*/ 3417172 h 3417172"/>
              <a:gd name="connsiteX37" fmla="*/ 13550989 w 15493655"/>
              <a:gd name="connsiteY37" fmla="*/ 3417172 h 3417172"/>
              <a:gd name="connsiteX38" fmla="*/ 12955079 w 15493655"/>
              <a:gd name="connsiteY38" fmla="*/ 3417172 h 3417172"/>
              <a:gd name="connsiteX39" fmla="*/ 12359169 w 15493655"/>
              <a:gd name="connsiteY39" fmla="*/ 3417172 h 3417172"/>
              <a:gd name="connsiteX40" fmla="*/ 11453387 w 15493655"/>
              <a:gd name="connsiteY40" fmla="*/ 3417172 h 3417172"/>
              <a:gd name="connsiteX41" fmla="*/ 10702540 w 15493655"/>
              <a:gd name="connsiteY41" fmla="*/ 3417172 h 3417172"/>
              <a:gd name="connsiteX42" fmla="*/ 10106630 w 15493655"/>
              <a:gd name="connsiteY42" fmla="*/ 3417172 h 3417172"/>
              <a:gd name="connsiteX43" fmla="*/ 9820594 w 15493655"/>
              <a:gd name="connsiteY43" fmla="*/ 3417172 h 3417172"/>
              <a:gd name="connsiteX44" fmla="*/ 9379620 w 15493655"/>
              <a:gd name="connsiteY44" fmla="*/ 3417172 h 3417172"/>
              <a:gd name="connsiteX45" fmla="*/ 9248520 w 15493655"/>
              <a:gd name="connsiteY45" fmla="*/ 3417172 h 3417172"/>
              <a:gd name="connsiteX46" fmla="*/ 8807547 w 15493655"/>
              <a:gd name="connsiteY46" fmla="*/ 3417172 h 3417172"/>
              <a:gd name="connsiteX47" fmla="*/ 8056701 w 15493655"/>
              <a:gd name="connsiteY47" fmla="*/ 3417172 h 3417172"/>
              <a:gd name="connsiteX48" fmla="*/ 7615727 w 15493655"/>
              <a:gd name="connsiteY48" fmla="*/ 3417172 h 3417172"/>
              <a:gd name="connsiteX49" fmla="*/ 6709944 w 15493655"/>
              <a:gd name="connsiteY49" fmla="*/ 3417172 h 3417172"/>
              <a:gd name="connsiteX50" fmla="*/ 5959098 w 15493655"/>
              <a:gd name="connsiteY50" fmla="*/ 3417172 h 3417172"/>
              <a:gd name="connsiteX51" fmla="*/ 5827998 w 15493655"/>
              <a:gd name="connsiteY51" fmla="*/ 3417172 h 3417172"/>
              <a:gd name="connsiteX52" fmla="*/ 5696898 w 15493655"/>
              <a:gd name="connsiteY52" fmla="*/ 3417172 h 3417172"/>
              <a:gd name="connsiteX53" fmla="*/ 4791115 w 15493655"/>
              <a:gd name="connsiteY53" fmla="*/ 3417172 h 3417172"/>
              <a:gd name="connsiteX54" fmla="*/ 4505078 w 15493655"/>
              <a:gd name="connsiteY54" fmla="*/ 3417172 h 3417172"/>
              <a:gd name="connsiteX55" fmla="*/ 4219041 w 15493655"/>
              <a:gd name="connsiteY55" fmla="*/ 3417172 h 3417172"/>
              <a:gd name="connsiteX56" fmla="*/ 3313259 w 15493655"/>
              <a:gd name="connsiteY56" fmla="*/ 3417172 h 3417172"/>
              <a:gd name="connsiteX57" fmla="*/ 3182158 w 15493655"/>
              <a:gd name="connsiteY57" fmla="*/ 3417172 h 3417172"/>
              <a:gd name="connsiteX58" fmla="*/ 2896122 w 15493655"/>
              <a:gd name="connsiteY58" fmla="*/ 3417172 h 3417172"/>
              <a:gd name="connsiteX59" fmla="*/ 1990339 w 15493655"/>
              <a:gd name="connsiteY59" fmla="*/ 3417172 h 3417172"/>
              <a:gd name="connsiteX60" fmla="*/ 1704302 w 15493655"/>
              <a:gd name="connsiteY60" fmla="*/ 3417172 h 3417172"/>
              <a:gd name="connsiteX61" fmla="*/ 798519 w 15493655"/>
              <a:gd name="connsiteY61" fmla="*/ 3417172 h 3417172"/>
              <a:gd name="connsiteX62" fmla="*/ 512482 w 15493655"/>
              <a:gd name="connsiteY62" fmla="*/ 3417172 h 3417172"/>
              <a:gd name="connsiteX63" fmla="*/ 0 w 15493655"/>
              <a:gd name="connsiteY63" fmla="*/ 3417172 h 3417172"/>
              <a:gd name="connsiteX64" fmla="*/ 0 w 15493655"/>
              <a:gd name="connsiteY64" fmla="*/ 2847643 h 3417172"/>
              <a:gd name="connsiteX65" fmla="*/ 0 w 15493655"/>
              <a:gd name="connsiteY65" fmla="*/ 2346458 h 3417172"/>
              <a:gd name="connsiteX66" fmla="*/ 0 w 15493655"/>
              <a:gd name="connsiteY66" fmla="*/ 1708586 h 3417172"/>
              <a:gd name="connsiteX67" fmla="*/ 0 w 15493655"/>
              <a:gd name="connsiteY67" fmla="*/ 1207401 h 3417172"/>
              <a:gd name="connsiteX68" fmla="*/ 0 w 15493655"/>
              <a:gd name="connsiteY68" fmla="*/ 569529 h 3417172"/>
              <a:gd name="connsiteX69" fmla="*/ 0 w 15493655"/>
              <a:gd name="connsiteY69" fmla="*/ 0 h 34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5493655" h="3417172" fill="none" extrusionOk="0">
                <a:moveTo>
                  <a:pt x="0" y="0"/>
                </a:moveTo>
                <a:cubicBezTo>
                  <a:pt x="123569" y="-34184"/>
                  <a:pt x="157040" y="17915"/>
                  <a:pt x="286037" y="0"/>
                </a:cubicBezTo>
                <a:cubicBezTo>
                  <a:pt x="415034" y="-17915"/>
                  <a:pt x="670357" y="5655"/>
                  <a:pt x="881947" y="0"/>
                </a:cubicBezTo>
                <a:cubicBezTo>
                  <a:pt x="1093537" y="-5655"/>
                  <a:pt x="1341224" y="76036"/>
                  <a:pt x="1632793" y="0"/>
                </a:cubicBezTo>
                <a:cubicBezTo>
                  <a:pt x="1924362" y="-76036"/>
                  <a:pt x="1829507" y="12140"/>
                  <a:pt x="1918830" y="0"/>
                </a:cubicBezTo>
                <a:cubicBezTo>
                  <a:pt x="2008153" y="-12140"/>
                  <a:pt x="1995083" y="14123"/>
                  <a:pt x="2049930" y="0"/>
                </a:cubicBezTo>
                <a:cubicBezTo>
                  <a:pt x="2104777" y="-14123"/>
                  <a:pt x="2672119" y="78254"/>
                  <a:pt x="2955713" y="0"/>
                </a:cubicBezTo>
                <a:cubicBezTo>
                  <a:pt x="3239307" y="-78254"/>
                  <a:pt x="3350814" y="42407"/>
                  <a:pt x="3551622" y="0"/>
                </a:cubicBezTo>
                <a:cubicBezTo>
                  <a:pt x="3752430" y="-42407"/>
                  <a:pt x="4245527" y="6913"/>
                  <a:pt x="4457405" y="0"/>
                </a:cubicBezTo>
                <a:cubicBezTo>
                  <a:pt x="4669283" y="-6913"/>
                  <a:pt x="4525029" y="15470"/>
                  <a:pt x="4588506" y="0"/>
                </a:cubicBezTo>
                <a:cubicBezTo>
                  <a:pt x="4651983" y="-15470"/>
                  <a:pt x="4690266" y="15559"/>
                  <a:pt x="4719606" y="0"/>
                </a:cubicBezTo>
                <a:cubicBezTo>
                  <a:pt x="4748946" y="-15559"/>
                  <a:pt x="5198872" y="86985"/>
                  <a:pt x="5625389" y="0"/>
                </a:cubicBezTo>
                <a:cubicBezTo>
                  <a:pt x="6051906" y="-86985"/>
                  <a:pt x="6064611" y="32309"/>
                  <a:pt x="6221298" y="0"/>
                </a:cubicBezTo>
                <a:cubicBezTo>
                  <a:pt x="6377985" y="-32309"/>
                  <a:pt x="6693144" y="6881"/>
                  <a:pt x="6817208" y="0"/>
                </a:cubicBezTo>
                <a:cubicBezTo>
                  <a:pt x="6941272" y="-6881"/>
                  <a:pt x="7228510" y="18009"/>
                  <a:pt x="7568055" y="0"/>
                </a:cubicBezTo>
                <a:cubicBezTo>
                  <a:pt x="7907600" y="-18009"/>
                  <a:pt x="7637412" y="8763"/>
                  <a:pt x="7699155" y="0"/>
                </a:cubicBezTo>
                <a:cubicBezTo>
                  <a:pt x="7760898" y="-8763"/>
                  <a:pt x="7785385" y="6161"/>
                  <a:pt x="7830255" y="0"/>
                </a:cubicBezTo>
                <a:cubicBezTo>
                  <a:pt x="7875125" y="-6161"/>
                  <a:pt x="8271415" y="295"/>
                  <a:pt x="8426165" y="0"/>
                </a:cubicBezTo>
                <a:cubicBezTo>
                  <a:pt x="8580915" y="-295"/>
                  <a:pt x="8809688" y="68709"/>
                  <a:pt x="9177011" y="0"/>
                </a:cubicBezTo>
                <a:cubicBezTo>
                  <a:pt x="9544334" y="-68709"/>
                  <a:pt x="9537691" y="56816"/>
                  <a:pt x="9772921" y="0"/>
                </a:cubicBezTo>
                <a:cubicBezTo>
                  <a:pt x="10008151" y="-56816"/>
                  <a:pt x="10134706" y="9110"/>
                  <a:pt x="10368831" y="0"/>
                </a:cubicBezTo>
                <a:cubicBezTo>
                  <a:pt x="10602956" y="-9110"/>
                  <a:pt x="10701182" y="41887"/>
                  <a:pt x="10809804" y="0"/>
                </a:cubicBezTo>
                <a:cubicBezTo>
                  <a:pt x="10918426" y="-41887"/>
                  <a:pt x="11437525" y="82792"/>
                  <a:pt x="11715587" y="0"/>
                </a:cubicBezTo>
                <a:cubicBezTo>
                  <a:pt x="11993649" y="-82792"/>
                  <a:pt x="12170692" y="18463"/>
                  <a:pt x="12466433" y="0"/>
                </a:cubicBezTo>
                <a:cubicBezTo>
                  <a:pt x="12762174" y="-18463"/>
                  <a:pt x="12553801" y="2707"/>
                  <a:pt x="12597533" y="0"/>
                </a:cubicBezTo>
                <a:cubicBezTo>
                  <a:pt x="12641265" y="-2707"/>
                  <a:pt x="13000047" y="13155"/>
                  <a:pt x="13193443" y="0"/>
                </a:cubicBezTo>
                <a:cubicBezTo>
                  <a:pt x="13386839" y="-13155"/>
                  <a:pt x="13536075" y="15029"/>
                  <a:pt x="13789353" y="0"/>
                </a:cubicBezTo>
                <a:cubicBezTo>
                  <a:pt x="14042631" y="-15029"/>
                  <a:pt x="14099926" y="51387"/>
                  <a:pt x="14385263" y="0"/>
                </a:cubicBezTo>
                <a:cubicBezTo>
                  <a:pt x="14670600" y="-51387"/>
                  <a:pt x="14602533" y="19469"/>
                  <a:pt x="14671299" y="0"/>
                </a:cubicBezTo>
                <a:cubicBezTo>
                  <a:pt x="14740065" y="-19469"/>
                  <a:pt x="15308093" y="22087"/>
                  <a:pt x="15493655" y="0"/>
                </a:cubicBezTo>
                <a:cubicBezTo>
                  <a:pt x="15555455" y="227679"/>
                  <a:pt x="15449184" y="492919"/>
                  <a:pt x="15493655" y="637872"/>
                </a:cubicBezTo>
                <a:cubicBezTo>
                  <a:pt x="15538126" y="782825"/>
                  <a:pt x="15467044" y="1073886"/>
                  <a:pt x="15493655" y="1241572"/>
                </a:cubicBezTo>
                <a:cubicBezTo>
                  <a:pt x="15520266" y="1409258"/>
                  <a:pt x="15445628" y="1618910"/>
                  <a:pt x="15493655" y="1845273"/>
                </a:cubicBezTo>
                <a:cubicBezTo>
                  <a:pt x="15541682" y="2071636"/>
                  <a:pt x="15486639" y="2163388"/>
                  <a:pt x="15493655" y="2380630"/>
                </a:cubicBezTo>
                <a:cubicBezTo>
                  <a:pt x="15500671" y="2597872"/>
                  <a:pt x="15402537" y="3028138"/>
                  <a:pt x="15493655" y="3417172"/>
                </a:cubicBezTo>
                <a:cubicBezTo>
                  <a:pt x="15270222" y="3435840"/>
                  <a:pt x="15050622" y="3385871"/>
                  <a:pt x="14897745" y="3417172"/>
                </a:cubicBezTo>
                <a:cubicBezTo>
                  <a:pt x="14744868" y="3448473"/>
                  <a:pt x="14569679" y="3395258"/>
                  <a:pt x="14456772" y="3417172"/>
                </a:cubicBezTo>
                <a:cubicBezTo>
                  <a:pt x="14343865" y="3439086"/>
                  <a:pt x="13801789" y="3400685"/>
                  <a:pt x="13550989" y="3417172"/>
                </a:cubicBezTo>
                <a:cubicBezTo>
                  <a:pt x="13300189" y="3433659"/>
                  <a:pt x="13183403" y="3380082"/>
                  <a:pt x="12955079" y="3417172"/>
                </a:cubicBezTo>
                <a:cubicBezTo>
                  <a:pt x="12726755" y="3454262"/>
                  <a:pt x="12538051" y="3401215"/>
                  <a:pt x="12359169" y="3417172"/>
                </a:cubicBezTo>
                <a:cubicBezTo>
                  <a:pt x="12180287" y="3433129"/>
                  <a:pt x="11885341" y="3321707"/>
                  <a:pt x="11453387" y="3417172"/>
                </a:cubicBezTo>
                <a:cubicBezTo>
                  <a:pt x="11021433" y="3512637"/>
                  <a:pt x="10931270" y="3412610"/>
                  <a:pt x="10702540" y="3417172"/>
                </a:cubicBezTo>
                <a:cubicBezTo>
                  <a:pt x="10473810" y="3421734"/>
                  <a:pt x="10400623" y="3382322"/>
                  <a:pt x="10106630" y="3417172"/>
                </a:cubicBezTo>
                <a:cubicBezTo>
                  <a:pt x="9812637" y="3452022"/>
                  <a:pt x="9958488" y="3395564"/>
                  <a:pt x="9820594" y="3417172"/>
                </a:cubicBezTo>
                <a:cubicBezTo>
                  <a:pt x="9682700" y="3438780"/>
                  <a:pt x="9476148" y="3409404"/>
                  <a:pt x="9379620" y="3417172"/>
                </a:cubicBezTo>
                <a:cubicBezTo>
                  <a:pt x="9283092" y="3424940"/>
                  <a:pt x="9295570" y="3414692"/>
                  <a:pt x="9248520" y="3417172"/>
                </a:cubicBezTo>
                <a:cubicBezTo>
                  <a:pt x="9201470" y="3419652"/>
                  <a:pt x="8936950" y="3366013"/>
                  <a:pt x="8807547" y="3417172"/>
                </a:cubicBezTo>
                <a:cubicBezTo>
                  <a:pt x="8678144" y="3468331"/>
                  <a:pt x="8255350" y="3372971"/>
                  <a:pt x="8056701" y="3417172"/>
                </a:cubicBezTo>
                <a:cubicBezTo>
                  <a:pt x="7858052" y="3461373"/>
                  <a:pt x="7707200" y="3399687"/>
                  <a:pt x="7615727" y="3417172"/>
                </a:cubicBezTo>
                <a:cubicBezTo>
                  <a:pt x="7524254" y="3434657"/>
                  <a:pt x="7088903" y="3331964"/>
                  <a:pt x="6709944" y="3417172"/>
                </a:cubicBezTo>
                <a:cubicBezTo>
                  <a:pt x="6330985" y="3502380"/>
                  <a:pt x="6211198" y="3390086"/>
                  <a:pt x="5959098" y="3417172"/>
                </a:cubicBezTo>
                <a:cubicBezTo>
                  <a:pt x="5706998" y="3444258"/>
                  <a:pt x="5855617" y="3406225"/>
                  <a:pt x="5827998" y="3417172"/>
                </a:cubicBezTo>
                <a:cubicBezTo>
                  <a:pt x="5800379" y="3428119"/>
                  <a:pt x="5757783" y="3401477"/>
                  <a:pt x="5696898" y="3417172"/>
                </a:cubicBezTo>
                <a:cubicBezTo>
                  <a:pt x="5636013" y="3432867"/>
                  <a:pt x="4988973" y="3388524"/>
                  <a:pt x="4791115" y="3417172"/>
                </a:cubicBezTo>
                <a:cubicBezTo>
                  <a:pt x="4593257" y="3445820"/>
                  <a:pt x="4632230" y="3385235"/>
                  <a:pt x="4505078" y="3417172"/>
                </a:cubicBezTo>
                <a:cubicBezTo>
                  <a:pt x="4377926" y="3449109"/>
                  <a:pt x="4341058" y="3392421"/>
                  <a:pt x="4219041" y="3417172"/>
                </a:cubicBezTo>
                <a:cubicBezTo>
                  <a:pt x="4097024" y="3441923"/>
                  <a:pt x="3527537" y="3385776"/>
                  <a:pt x="3313259" y="3417172"/>
                </a:cubicBezTo>
                <a:cubicBezTo>
                  <a:pt x="3098981" y="3448568"/>
                  <a:pt x="3215629" y="3404571"/>
                  <a:pt x="3182158" y="3417172"/>
                </a:cubicBezTo>
                <a:cubicBezTo>
                  <a:pt x="3148687" y="3429773"/>
                  <a:pt x="2961970" y="3395898"/>
                  <a:pt x="2896122" y="3417172"/>
                </a:cubicBezTo>
                <a:cubicBezTo>
                  <a:pt x="2830274" y="3438446"/>
                  <a:pt x="2339783" y="3380421"/>
                  <a:pt x="1990339" y="3417172"/>
                </a:cubicBezTo>
                <a:cubicBezTo>
                  <a:pt x="1640895" y="3453923"/>
                  <a:pt x="1786410" y="3397896"/>
                  <a:pt x="1704302" y="3417172"/>
                </a:cubicBezTo>
                <a:cubicBezTo>
                  <a:pt x="1622194" y="3436448"/>
                  <a:pt x="1170422" y="3375261"/>
                  <a:pt x="798519" y="3417172"/>
                </a:cubicBezTo>
                <a:cubicBezTo>
                  <a:pt x="426616" y="3459083"/>
                  <a:pt x="621570" y="3396141"/>
                  <a:pt x="512482" y="3417172"/>
                </a:cubicBezTo>
                <a:cubicBezTo>
                  <a:pt x="403394" y="3438203"/>
                  <a:pt x="235620" y="3403244"/>
                  <a:pt x="0" y="3417172"/>
                </a:cubicBezTo>
                <a:cubicBezTo>
                  <a:pt x="-52990" y="3206766"/>
                  <a:pt x="63354" y="3094539"/>
                  <a:pt x="0" y="2847643"/>
                </a:cubicBezTo>
                <a:cubicBezTo>
                  <a:pt x="-63354" y="2600747"/>
                  <a:pt x="6048" y="2579728"/>
                  <a:pt x="0" y="2346458"/>
                </a:cubicBezTo>
                <a:cubicBezTo>
                  <a:pt x="-6048" y="2113188"/>
                  <a:pt x="720" y="2011589"/>
                  <a:pt x="0" y="1708586"/>
                </a:cubicBezTo>
                <a:cubicBezTo>
                  <a:pt x="-720" y="1405583"/>
                  <a:pt x="51411" y="1393560"/>
                  <a:pt x="0" y="1207401"/>
                </a:cubicBezTo>
                <a:cubicBezTo>
                  <a:pt x="-51411" y="1021243"/>
                  <a:pt x="52891" y="786923"/>
                  <a:pt x="0" y="569529"/>
                </a:cubicBezTo>
                <a:cubicBezTo>
                  <a:pt x="-52891" y="352135"/>
                  <a:pt x="7457" y="250202"/>
                  <a:pt x="0" y="0"/>
                </a:cubicBezTo>
                <a:close/>
              </a:path>
              <a:path w="15493655" h="3417172" stroke="0" extrusionOk="0">
                <a:moveTo>
                  <a:pt x="0" y="0"/>
                </a:moveTo>
                <a:cubicBezTo>
                  <a:pt x="214986" y="-67198"/>
                  <a:pt x="638683" y="51996"/>
                  <a:pt x="905783" y="0"/>
                </a:cubicBezTo>
                <a:cubicBezTo>
                  <a:pt x="1172883" y="-51996"/>
                  <a:pt x="1142188" y="25078"/>
                  <a:pt x="1346756" y="0"/>
                </a:cubicBezTo>
                <a:cubicBezTo>
                  <a:pt x="1551324" y="-25078"/>
                  <a:pt x="1610001" y="29597"/>
                  <a:pt x="1787729" y="0"/>
                </a:cubicBezTo>
                <a:cubicBezTo>
                  <a:pt x="1965457" y="-29597"/>
                  <a:pt x="2368475" y="47604"/>
                  <a:pt x="2538576" y="0"/>
                </a:cubicBezTo>
                <a:cubicBezTo>
                  <a:pt x="2708677" y="-47604"/>
                  <a:pt x="2839839" y="12487"/>
                  <a:pt x="2979549" y="0"/>
                </a:cubicBezTo>
                <a:cubicBezTo>
                  <a:pt x="3119259" y="-12487"/>
                  <a:pt x="3467183" y="71175"/>
                  <a:pt x="3730395" y="0"/>
                </a:cubicBezTo>
                <a:cubicBezTo>
                  <a:pt x="3993607" y="-71175"/>
                  <a:pt x="3955180" y="29385"/>
                  <a:pt x="4016432" y="0"/>
                </a:cubicBezTo>
                <a:cubicBezTo>
                  <a:pt x="4077684" y="-29385"/>
                  <a:pt x="4660463" y="86231"/>
                  <a:pt x="4922215" y="0"/>
                </a:cubicBezTo>
                <a:cubicBezTo>
                  <a:pt x="5183967" y="-86231"/>
                  <a:pt x="5437864" y="67022"/>
                  <a:pt x="5673061" y="0"/>
                </a:cubicBezTo>
                <a:cubicBezTo>
                  <a:pt x="5908258" y="-67022"/>
                  <a:pt x="6053615" y="13013"/>
                  <a:pt x="6423908" y="0"/>
                </a:cubicBezTo>
                <a:cubicBezTo>
                  <a:pt x="6794201" y="-13013"/>
                  <a:pt x="6930471" y="68973"/>
                  <a:pt x="7174754" y="0"/>
                </a:cubicBezTo>
                <a:cubicBezTo>
                  <a:pt x="7419037" y="-68973"/>
                  <a:pt x="7513697" y="40397"/>
                  <a:pt x="7615727" y="0"/>
                </a:cubicBezTo>
                <a:cubicBezTo>
                  <a:pt x="7717757" y="-40397"/>
                  <a:pt x="7912958" y="16916"/>
                  <a:pt x="8056701" y="0"/>
                </a:cubicBezTo>
                <a:cubicBezTo>
                  <a:pt x="8200444" y="-16916"/>
                  <a:pt x="8461979" y="67102"/>
                  <a:pt x="8652610" y="0"/>
                </a:cubicBezTo>
                <a:cubicBezTo>
                  <a:pt x="8843241" y="-67102"/>
                  <a:pt x="8983831" y="37935"/>
                  <a:pt x="9248520" y="0"/>
                </a:cubicBezTo>
                <a:cubicBezTo>
                  <a:pt x="9513209" y="-37935"/>
                  <a:pt x="9537530" y="40273"/>
                  <a:pt x="9689493" y="0"/>
                </a:cubicBezTo>
                <a:cubicBezTo>
                  <a:pt x="9841456" y="-40273"/>
                  <a:pt x="9876268" y="26798"/>
                  <a:pt x="9975530" y="0"/>
                </a:cubicBezTo>
                <a:cubicBezTo>
                  <a:pt x="10074792" y="-26798"/>
                  <a:pt x="10597913" y="21798"/>
                  <a:pt x="10881313" y="0"/>
                </a:cubicBezTo>
                <a:cubicBezTo>
                  <a:pt x="11164713" y="-21798"/>
                  <a:pt x="11280690" y="71202"/>
                  <a:pt x="11477223" y="0"/>
                </a:cubicBezTo>
                <a:cubicBezTo>
                  <a:pt x="11673756" y="-71202"/>
                  <a:pt x="11747236" y="42749"/>
                  <a:pt x="11918196" y="0"/>
                </a:cubicBezTo>
                <a:cubicBezTo>
                  <a:pt x="12089156" y="-42749"/>
                  <a:pt x="12229998" y="20956"/>
                  <a:pt x="12359169" y="0"/>
                </a:cubicBezTo>
                <a:cubicBezTo>
                  <a:pt x="12488340" y="-20956"/>
                  <a:pt x="12539297" y="23024"/>
                  <a:pt x="12645206" y="0"/>
                </a:cubicBezTo>
                <a:cubicBezTo>
                  <a:pt x="12751115" y="-23024"/>
                  <a:pt x="13102585" y="3803"/>
                  <a:pt x="13241116" y="0"/>
                </a:cubicBezTo>
                <a:cubicBezTo>
                  <a:pt x="13379647" y="-3803"/>
                  <a:pt x="13834144" y="9606"/>
                  <a:pt x="13991962" y="0"/>
                </a:cubicBezTo>
                <a:cubicBezTo>
                  <a:pt x="14149780" y="-9606"/>
                  <a:pt x="14324939" y="45772"/>
                  <a:pt x="14432936" y="0"/>
                </a:cubicBezTo>
                <a:cubicBezTo>
                  <a:pt x="14540933" y="-45772"/>
                  <a:pt x="15043720" y="19253"/>
                  <a:pt x="15493655" y="0"/>
                </a:cubicBezTo>
                <a:cubicBezTo>
                  <a:pt x="15550501" y="131992"/>
                  <a:pt x="15473005" y="399304"/>
                  <a:pt x="15493655" y="603700"/>
                </a:cubicBezTo>
                <a:cubicBezTo>
                  <a:pt x="15514305" y="808096"/>
                  <a:pt x="15447053" y="1015578"/>
                  <a:pt x="15493655" y="1173229"/>
                </a:cubicBezTo>
                <a:cubicBezTo>
                  <a:pt x="15540257" y="1330880"/>
                  <a:pt x="15436852" y="1600325"/>
                  <a:pt x="15493655" y="1742758"/>
                </a:cubicBezTo>
                <a:cubicBezTo>
                  <a:pt x="15550458" y="1885191"/>
                  <a:pt x="15450585" y="2127720"/>
                  <a:pt x="15493655" y="2243943"/>
                </a:cubicBezTo>
                <a:cubicBezTo>
                  <a:pt x="15536725" y="2360167"/>
                  <a:pt x="15457846" y="2597279"/>
                  <a:pt x="15493655" y="2745128"/>
                </a:cubicBezTo>
                <a:cubicBezTo>
                  <a:pt x="15529464" y="2892977"/>
                  <a:pt x="15416079" y="3102425"/>
                  <a:pt x="15493655" y="3417172"/>
                </a:cubicBezTo>
                <a:cubicBezTo>
                  <a:pt x="15359197" y="3448480"/>
                  <a:pt x="15305844" y="3409278"/>
                  <a:pt x="15207618" y="3417172"/>
                </a:cubicBezTo>
                <a:cubicBezTo>
                  <a:pt x="15109392" y="3425066"/>
                  <a:pt x="14901401" y="3370645"/>
                  <a:pt x="14766645" y="3417172"/>
                </a:cubicBezTo>
                <a:cubicBezTo>
                  <a:pt x="14631889" y="3463699"/>
                  <a:pt x="14610038" y="3388773"/>
                  <a:pt x="14480608" y="3417172"/>
                </a:cubicBezTo>
                <a:cubicBezTo>
                  <a:pt x="14351178" y="3445571"/>
                  <a:pt x="13911676" y="3413937"/>
                  <a:pt x="13729762" y="3417172"/>
                </a:cubicBezTo>
                <a:cubicBezTo>
                  <a:pt x="13547848" y="3420407"/>
                  <a:pt x="13298873" y="3346810"/>
                  <a:pt x="13133852" y="3417172"/>
                </a:cubicBezTo>
                <a:cubicBezTo>
                  <a:pt x="12968831" y="3487534"/>
                  <a:pt x="12629525" y="3339014"/>
                  <a:pt x="12228069" y="3417172"/>
                </a:cubicBezTo>
                <a:cubicBezTo>
                  <a:pt x="11826613" y="3495330"/>
                  <a:pt x="11563823" y="3363607"/>
                  <a:pt x="11322286" y="3417172"/>
                </a:cubicBezTo>
                <a:cubicBezTo>
                  <a:pt x="11080749" y="3470737"/>
                  <a:pt x="11175080" y="3386912"/>
                  <a:pt x="11036250" y="3417172"/>
                </a:cubicBezTo>
                <a:cubicBezTo>
                  <a:pt x="10897420" y="3447432"/>
                  <a:pt x="10466942" y="3332031"/>
                  <a:pt x="10285403" y="3417172"/>
                </a:cubicBezTo>
                <a:cubicBezTo>
                  <a:pt x="10103864" y="3502313"/>
                  <a:pt x="9963711" y="3379828"/>
                  <a:pt x="9844430" y="3417172"/>
                </a:cubicBezTo>
                <a:cubicBezTo>
                  <a:pt x="9725149" y="3454516"/>
                  <a:pt x="9758595" y="3411808"/>
                  <a:pt x="9713330" y="3417172"/>
                </a:cubicBezTo>
                <a:cubicBezTo>
                  <a:pt x="9668065" y="3422536"/>
                  <a:pt x="9547385" y="3410095"/>
                  <a:pt x="9427293" y="3417172"/>
                </a:cubicBezTo>
                <a:cubicBezTo>
                  <a:pt x="9307201" y="3424249"/>
                  <a:pt x="9246701" y="3414379"/>
                  <a:pt x="9141256" y="3417172"/>
                </a:cubicBezTo>
                <a:cubicBezTo>
                  <a:pt x="9035811" y="3419965"/>
                  <a:pt x="8635297" y="3314574"/>
                  <a:pt x="8235474" y="3417172"/>
                </a:cubicBezTo>
                <a:cubicBezTo>
                  <a:pt x="7835651" y="3519770"/>
                  <a:pt x="7812041" y="3373112"/>
                  <a:pt x="7484627" y="3417172"/>
                </a:cubicBezTo>
                <a:cubicBezTo>
                  <a:pt x="7157213" y="3461232"/>
                  <a:pt x="7156450" y="3350727"/>
                  <a:pt x="6888717" y="3417172"/>
                </a:cubicBezTo>
                <a:cubicBezTo>
                  <a:pt x="6620984" y="3483617"/>
                  <a:pt x="6646986" y="3408323"/>
                  <a:pt x="6447744" y="3417172"/>
                </a:cubicBezTo>
                <a:cubicBezTo>
                  <a:pt x="6248502" y="3426021"/>
                  <a:pt x="6291297" y="3390909"/>
                  <a:pt x="6161707" y="3417172"/>
                </a:cubicBezTo>
                <a:cubicBezTo>
                  <a:pt x="6032117" y="3443435"/>
                  <a:pt x="6064400" y="3409058"/>
                  <a:pt x="6030607" y="3417172"/>
                </a:cubicBezTo>
                <a:cubicBezTo>
                  <a:pt x="5996814" y="3425286"/>
                  <a:pt x="5589129" y="3392695"/>
                  <a:pt x="5434697" y="3417172"/>
                </a:cubicBezTo>
                <a:cubicBezTo>
                  <a:pt x="5280265" y="3441649"/>
                  <a:pt x="4926941" y="3359175"/>
                  <a:pt x="4528915" y="3417172"/>
                </a:cubicBezTo>
                <a:cubicBezTo>
                  <a:pt x="4130889" y="3475169"/>
                  <a:pt x="4144583" y="3397390"/>
                  <a:pt x="3933005" y="3417172"/>
                </a:cubicBezTo>
                <a:cubicBezTo>
                  <a:pt x="3721427" y="3436954"/>
                  <a:pt x="3701651" y="3380190"/>
                  <a:pt x="3492031" y="3417172"/>
                </a:cubicBezTo>
                <a:cubicBezTo>
                  <a:pt x="3282411" y="3454154"/>
                  <a:pt x="2900096" y="3356442"/>
                  <a:pt x="2586249" y="3417172"/>
                </a:cubicBezTo>
                <a:cubicBezTo>
                  <a:pt x="2272402" y="3477902"/>
                  <a:pt x="1862800" y="3396326"/>
                  <a:pt x="1680466" y="3417172"/>
                </a:cubicBezTo>
                <a:cubicBezTo>
                  <a:pt x="1498132" y="3438018"/>
                  <a:pt x="1334229" y="3397755"/>
                  <a:pt x="1084556" y="3417172"/>
                </a:cubicBezTo>
                <a:cubicBezTo>
                  <a:pt x="834883" y="3436589"/>
                  <a:pt x="994571" y="3416246"/>
                  <a:pt x="953456" y="3417172"/>
                </a:cubicBezTo>
                <a:cubicBezTo>
                  <a:pt x="912341" y="3418098"/>
                  <a:pt x="740250" y="3406136"/>
                  <a:pt x="667419" y="3417172"/>
                </a:cubicBezTo>
                <a:cubicBezTo>
                  <a:pt x="594588" y="3428208"/>
                  <a:pt x="600622" y="3411878"/>
                  <a:pt x="536319" y="3417172"/>
                </a:cubicBezTo>
                <a:cubicBezTo>
                  <a:pt x="472016" y="3422466"/>
                  <a:pt x="216831" y="3366745"/>
                  <a:pt x="0" y="3417172"/>
                </a:cubicBezTo>
                <a:cubicBezTo>
                  <a:pt x="-27429" y="3149287"/>
                  <a:pt x="4264" y="3113661"/>
                  <a:pt x="0" y="2847643"/>
                </a:cubicBezTo>
                <a:cubicBezTo>
                  <a:pt x="-4264" y="2581625"/>
                  <a:pt x="25198" y="2552312"/>
                  <a:pt x="0" y="2312286"/>
                </a:cubicBezTo>
                <a:cubicBezTo>
                  <a:pt x="-25198" y="2072260"/>
                  <a:pt x="35527" y="2012037"/>
                  <a:pt x="0" y="1845273"/>
                </a:cubicBezTo>
                <a:cubicBezTo>
                  <a:pt x="-35527" y="1678509"/>
                  <a:pt x="15830" y="1504276"/>
                  <a:pt x="0" y="1378259"/>
                </a:cubicBezTo>
                <a:cubicBezTo>
                  <a:pt x="-15830" y="1252242"/>
                  <a:pt x="3218" y="980071"/>
                  <a:pt x="0" y="877074"/>
                </a:cubicBezTo>
                <a:cubicBezTo>
                  <a:pt x="-3218" y="774078"/>
                  <a:pt x="47048" y="334142"/>
                  <a:pt x="0" y="0"/>
                </a:cubicBezTo>
                <a:close/>
              </a:path>
            </a:pathLst>
          </a:custGeom>
          <a:solidFill>
            <a:srgbClr val="FFC000"/>
          </a:solidFill>
          <a:ln w="317500" cmpd="sng">
            <a:solidFill>
              <a:schemeClr val="bg1"/>
            </a:solidFill>
            <a:extLst>
              <a:ext uri="{C807C97D-BFC1-408E-A445-0C87EB9F89A2}">
                <ask:lineSketchStyleProps xmlns:ask="http://schemas.microsoft.com/office/drawing/2018/sketchyshapes" sd="172988297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DD81232-7F94-AD65-03DA-B57B11840929}"/>
              </a:ext>
            </a:extLst>
          </p:cNvPr>
          <p:cNvSpPr/>
          <p:nvPr/>
        </p:nvSpPr>
        <p:spPr>
          <a:xfrm rot="421504">
            <a:off x="-1206497" y="4497554"/>
            <a:ext cx="13748606" cy="3685473"/>
          </a:xfrm>
          <a:custGeom>
            <a:avLst/>
            <a:gdLst>
              <a:gd name="connsiteX0" fmla="*/ 0 w 13748606"/>
              <a:gd name="connsiteY0" fmla="*/ 0 h 3685473"/>
              <a:gd name="connsiteX1" fmla="*/ 185307 w 13748606"/>
              <a:gd name="connsiteY1" fmla="*/ 0 h 3685473"/>
              <a:gd name="connsiteX2" fmla="*/ 508101 w 13748606"/>
              <a:gd name="connsiteY2" fmla="*/ 0 h 3685473"/>
              <a:gd name="connsiteX3" fmla="*/ 1243352 w 13748606"/>
              <a:gd name="connsiteY3" fmla="*/ 0 h 3685473"/>
              <a:gd name="connsiteX4" fmla="*/ 2116090 w 13748606"/>
              <a:gd name="connsiteY4" fmla="*/ 0 h 3685473"/>
              <a:gd name="connsiteX5" fmla="*/ 2301397 w 13748606"/>
              <a:gd name="connsiteY5" fmla="*/ 0 h 3685473"/>
              <a:gd name="connsiteX6" fmla="*/ 2899163 w 13748606"/>
              <a:gd name="connsiteY6" fmla="*/ 0 h 3685473"/>
              <a:gd name="connsiteX7" fmla="*/ 3771900 w 13748606"/>
              <a:gd name="connsiteY7" fmla="*/ 0 h 3685473"/>
              <a:gd name="connsiteX8" fmla="*/ 4232180 w 13748606"/>
              <a:gd name="connsiteY8" fmla="*/ 0 h 3685473"/>
              <a:gd name="connsiteX9" fmla="*/ 4554973 w 13748606"/>
              <a:gd name="connsiteY9" fmla="*/ 0 h 3685473"/>
              <a:gd name="connsiteX10" fmla="*/ 5152738 w 13748606"/>
              <a:gd name="connsiteY10" fmla="*/ 0 h 3685473"/>
              <a:gd name="connsiteX11" fmla="*/ 5750504 w 13748606"/>
              <a:gd name="connsiteY11" fmla="*/ 0 h 3685473"/>
              <a:gd name="connsiteX12" fmla="*/ 6073297 w 13748606"/>
              <a:gd name="connsiteY12" fmla="*/ 0 h 3685473"/>
              <a:gd name="connsiteX13" fmla="*/ 6396091 w 13748606"/>
              <a:gd name="connsiteY13" fmla="*/ 0 h 3685473"/>
              <a:gd name="connsiteX14" fmla="*/ 6581398 w 13748606"/>
              <a:gd name="connsiteY14" fmla="*/ 0 h 3685473"/>
              <a:gd name="connsiteX15" fmla="*/ 7316649 w 13748606"/>
              <a:gd name="connsiteY15" fmla="*/ 0 h 3685473"/>
              <a:gd name="connsiteX16" fmla="*/ 8051901 w 13748606"/>
              <a:gd name="connsiteY16" fmla="*/ 0 h 3685473"/>
              <a:gd name="connsiteX17" fmla="*/ 8374694 w 13748606"/>
              <a:gd name="connsiteY17" fmla="*/ 0 h 3685473"/>
              <a:gd name="connsiteX18" fmla="*/ 8834974 w 13748606"/>
              <a:gd name="connsiteY18" fmla="*/ 0 h 3685473"/>
              <a:gd name="connsiteX19" fmla="*/ 9020281 w 13748606"/>
              <a:gd name="connsiteY19" fmla="*/ 0 h 3685473"/>
              <a:gd name="connsiteX20" fmla="*/ 9343074 w 13748606"/>
              <a:gd name="connsiteY20" fmla="*/ 0 h 3685473"/>
              <a:gd name="connsiteX21" fmla="*/ 9940840 w 13748606"/>
              <a:gd name="connsiteY21" fmla="*/ 0 h 3685473"/>
              <a:gd name="connsiteX22" fmla="*/ 10401119 w 13748606"/>
              <a:gd name="connsiteY22" fmla="*/ 0 h 3685473"/>
              <a:gd name="connsiteX23" fmla="*/ 10723913 w 13748606"/>
              <a:gd name="connsiteY23" fmla="*/ 0 h 3685473"/>
              <a:gd name="connsiteX24" fmla="*/ 11321678 w 13748606"/>
              <a:gd name="connsiteY24" fmla="*/ 0 h 3685473"/>
              <a:gd name="connsiteX25" fmla="*/ 11644472 w 13748606"/>
              <a:gd name="connsiteY25" fmla="*/ 0 h 3685473"/>
              <a:gd name="connsiteX26" fmla="*/ 12379723 w 13748606"/>
              <a:gd name="connsiteY26" fmla="*/ 0 h 3685473"/>
              <a:gd name="connsiteX27" fmla="*/ 13114975 w 13748606"/>
              <a:gd name="connsiteY27" fmla="*/ 0 h 3685473"/>
              <a:gd name="connsiteX28" fmla="*/ 13748606 w 13748606"/>
              <a:gd name="connsiteY28" fmla="*/ 0 h 3685473"/>
              <a:gd name="connsiteX29" fmla="*/ 13748606 w 13748606"/>
              <a:gd name="connsiteY29" fmla="*/ 526496 h 3685473"/>
              <a:gd name="connsiteX30" fmla="*/ 13748606 w 13748606"/>
              <a:gd name="connsiteY30" fmla="*/ 1089847 h 3685473"/>
              <a:gd name="connsiteX31" fmla="*/ 13748606 w 13748606"/>
              <a:gd name="connsiteY31" fmla="*/ 1616343 h 3685473"/>
              <a:gd name="connsiteX32" fmla="*/ 13748606 w 13748606"/>
              <a:gd name="connsiteY32" fmla="*/ 2179694 h 3685473"/>
              <a:gd name="connsiteX33" fmla="*/ 13748606 w 13748606"/>
              <a:gd name="connsiteY33" fmla="*/ 2743045 h 3685473"/>
              <a:gd name="connsiteX34" fmla="*/ 13748606 w 13748606"/>
              <a:gd name="connsiteY34" fmla="*/ 3158977 h 3685473"/>
              <a:gd name="connsiteX35" fmla="*/ 13748606 w 13748606"/>
              <a:gd name="connsiteY35" fmla="*/ 3685473 h 3685473"/>
              <a:gd name="connsiteX36" fmla="*/ 13425813 w 13748606"/>
              <a:gd name="connsiteY36" fmla="*/ 3685473 h 3685473"/>
              <a:gd name="connsiteX37" fmla="*/ 12690561 w 13748606"/>
              <a:gd name="connsiteY37" fmla="*/ 3685473 h 3685473"/>
              <a:gd name="connsiteX38" fmla="*/ 12367768 w 13748606"/>
              <a:gd name="connsiteY38" fmla="*/ 3685473 h 3685473"/>
              <a:gd name="connsiteX39" fmla="*/ 12044974 w 13748606"/>
              <a:gd name="connsiteY39" fmla="*/ 3685473 h 3685473"/>
              <a:gd name="connsiteX40" fmla="*/ 11447209 w 13748606"/>
              <a:gd name="connsiteY40" fmla="*/ 3685473 h 3685473"/>
              <a:gd name="connsiteX41" fmla="*/ 11261902 w 13748606"/>
              <a:gd name="connsiteY41" fmla="*/ 3685473 h 3685473"/>
              <a:gd name="connsiteX42" fmla="*/ 10389164 w 13748606"/>
              <a:gd name="connsiteY42" fmla="*/ 3685473 h 3685473"/>
              <a:gd name="connsiteX43" fmla="*/ 9653912 w 13748606"/>
              <a:gd name="connsiteY43" fmla="*/ 3685473 h 3685473"/>
              <a:gd name="connsiteX44" fmla="*/ 9056147 w 13748606"/>
              <a:gd name="connsiteY44" fmla="*/ 3685473 h 3685473"/>
              <a:gd name="connsiteX45" fmla="*/ 8320895 w 13748606"/>
              <a:gd name="connsiteY45" fmla="*/ 3685473 h 3685473"/>
              <a:gd name="connsiteX46" fmla="*/ 7448158 w 13748606"/>
              <a:gd name="connsiteY46" fmla="*/ 3685473 h 3685473"/>
              <a:gd name="connsiteX47" fmla="*/ 7125365 w 13748606"/>
              <a:gd name="connsiteY47" fmla="*/ 3685473 h 3685473"/>
              <a:gd name="connsiteX48" fmla="*/ 6252627 w 13748606"/>
              <a:gd name="connsiteY48" fmla="*/ 3685473 h 3685473"/>
              <a:gd name="connsiteX49" fmla="*/ 5654861 w 13748606"/>
              <a:gd name="connsiteY49" fmla="*/ 3685473 h 3685473"/>
              <a:gd name="connsiteX50" fmla="*/ 5469554 w 13748606"/>
              <a:gd name="connsiteY50" fmla="*/ 3685473 h 3685473"/>
              <a:gd name="connsiteX51" fmla="*/ 5146761 w 13748606"/>
              <a:gd name="connsiteY51" fmla="*/ 3685473 h 3685473"/>
              <a:gd name="connsiteX52" fmla="*/ 4823967 w 13748606"/>
              <a:gd name="connsiteY52" fmla="*/ 3685473 h 3685473"/>
              <a:gd name="connsiteX53" fmla="*/ 4226202 w 13748606"/>
              <a:gd name="connsiteY53" fmla="*/ 3685473 h 3685473"/>
              <a:gd name="connsiteX54" fmla="*/ 4040895 w 13748606"/>
              <a:gd name="connsiteY54" fmla="*/ 3685473 h 3685473"/>
              <a:gd name="connsiteX55" fmla="*/ 3580615 w 13748606"/>
              <a:gd name="connsiteY55" fmla="*/ 3685473 h 3685473"/>
              <a:gd name="connsiteX56" fmla="*/ 2845364 w 13748606"/>
              <a:gd name="connsiteY56" fmla="*/ 3685473 h 3685473"/>
              <a:gd name="connsiteX57" fmla="*/ 2247598 w 13748606"/>
              <a:gd name="connsiteY57" fmla="*/ 3685473 h 3685473"/>
              <a:gd name="connsiteX58" fmla="*/ 2062291 w 13748606"/>
              <a:gd name="connsiteY58" fmla="*/ 3685473 h 3685473"/>
              <a:gd name="connsiteX59" fmla="*/ 1327039 w 13748606"/>
              <a:gd name="connsiteY59" fmla="*/ 3685473 h 3685473"/>
              <a:gd name="connsiteX60" fmla="*/ 591788 w 13748606"/>
              <a:gd name="connsiteY60" fmla="*/ 3685473 h 3685473"/>
              <a:gd name="connsiteX61" fmla="*/ 0 w 13748606"/>
              <a:gd name="connsiteY61" fmla="*/ 3685473 h 3685473"/>
              <a:gd name="connsiteX62" fmla="*/ 0 w 13748606"/>
              <a:gd name="connsiteY62" fmla="*/ 3269541 h 3685473"/>
              <a:gd name="connsiteX63" fmla="*/ 0 w 13748606"/>
              <a:gd name="connsiteY63" fmla="*/ 2706190 h 3685473"/>
              <a:gd name="connsiteX64" fmla="*/ 0 w 13748606"/>
              <a:gd name="connsiteY64" fmla="*/ 2290258 h 3685473"/>
              <a:gd name="connsiteX65" fmla="*/ 0 w 13748606"/>
              <a:gd name="connsiteY65" fmla="*/ 1763762 h 3685473"/>
              <a:gd name="connsiteX66" fmla="*/ 0 w 13748606"/>
              <a:gd name="connsiteY66" fmla="*/ 1237266 h 3685473"/>
              <a:gd name="connsiteX67" fmla="*/ 0 w 13748606"/>
              <a:gd name="connsiteY67" fmla="*/ 637060 h 3685473"/>
              <a:gd name="connsiteX68" fmla="*/ 0 w 13748606"/>
              <a:gd name="connsiteY68" fmla="*/ 0 h 368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748606" h="3685473" fill="none" extrusionOk="0">
                <a:moveTo>
                  <a:pt x="0" y="0"/>
                </a:moveTo>
                <a:cubicBezTo>
                  <a:pt x="54122" y="-7336"/>
                  <a:pt x="106986" y="4650"/>
                  <a:pt x="185307" y="0"/>
                </a:cubicBezTo>
                <a:cubicBezTo>
                  <a:pt x="263628" y="-4650"/>
                  <a:pt x="421523" y="3279"/>
                  <a:pt x="508101" y="0"/>
                </a:cubicBezTo>
                <a:cubicBezTo>
                  <a:pt x="594679" y="-3279"/>
                  <a:pt x="913341" y="65602"/>
                  <a:pt x="1243352" y="0"/>
                </a:cubicBezTo>
                <a:cubicBezTo>
                  <a:pt x="1573363" y="-65602"/>
                  <a:pt x="1748418" y="41474"/>
                  <a:pt x="2116090" y="0"/>
                </a:cubicBezTo>
                <a:cubicBezTo>
                  <a:pt x="2483762" y="-41474"/>
                  <a:pt x="2213185" y="8820"/>
                  <a:pt x="2301397" y="0"/>
                </a:cubicBezTo>
                <a:cubicBezTo>
                  <a:pt x="2389609" y="-8820"/>
                  <a:pt x="2635891" y="5951"/>
                  <a:pt x="2899163" y="0"/>
                </a:cubicBezTo>
                <a:cubicBezTo>
                  <a:pt x="3162435" y="-5951"/>
                  <a:pt x="3341467" y="14568"/>
                  <a:pt x="3771900" y="0"/>
                </a:cubicBezTo>
                <a:cubicBezTo>
                  <a:pt x="4202333" y="-14568"/>
                  <a:pt x="4039857" y="44131"/>
                  <a:pt x="4232180" y="0"/>
                </a:cubicBezTo>
                <a:cubicBezTo>
                  <a:pt x="4424503" y="-44131"/>
                  <a:pt x="4456522" y="34726"/>
                  <a:pt x="4554973" y="0"/>
                </a:cubicBezTo>
                <a:cubicBezTo>
                  <a:pt x="4653424" y="-34726"/>
                  <a:pt x="4920280" y="25505"/>
                  <a:pt x="5152738" y="0"/>
                </a:cubicBezTo>
                <a:cubicBezTo>
                  <a:pt x="5385197" y="-25505"/>
                  <a:pt x="5503015" y="36273"/>
                  <a:pt x="5750504" y="0"/>
                </a:cubicBezTo>
                <a:cubicBezTo>
                  <a:pt x="5997993" y="-36273"/>
                  <a:pt x="5916051" y="16814"/>
                  <a:pt x="6073297" y="0"/>
                </a:cubicBezTo>
                <a:cubicBezTo>
                  <a:pt x="6230543" y="-16814"/>
                  <a:pt x="6288810" y="23411"/>
                  <a:pt x="6396091" y="0"/>
                </a:cubicBezTo>
                <a:cubicBezTo>
                  <a:pt x="6503372" y="-23411"/>
                  <a:pt x="6531325" y="933"/>
                  <a:pt x="6581398" y="0"/>
                </a:cubicBezTo>
                <a:cubicBezTo>
                  <a:pt x="6631471" y="-933"/>
                  <a:pt x="7103534" y="75493"/>
                  <a:pt x="7316649" y="0"/>
                </a:cubicBezTo>
                <a:cubicBezTo>
                  <a:pt x="7529764" y="-75493"/>
                  <a:pt x="7825502" y="7715"/>
                  <a:pt x="8051901" y="0"/>
                </a:cubicBezTo>
                <a:cubicBezTo>
                  <a:pt x="8278300" y="-7715"/>
                  <a:pt x="8270165" y="21386"/>
                  <a:pt x="8374694" y="0"/>
                </a:cubicBezTo>
                <a:cubicBezTo>
                  <a:pt x="8479223" y="-21386"/>
                  <a:pt x="8631367" y="34383"/>
                  <a:pt x="8834974" y="0"/>
                </a:cubicBezTo>
                <a:cubicBezTo>
                  <a:pt x="9038581" y="-34383"/>
                  <a:pt x="8958204" y="6810"/>
                  <a:pt x="9020281" y="0"/>
                </a:cubicBezTo>
                <a:cubicBezTo>
                  <a:pt x="9082358" y="-6810"/>
                  <a:pt x="9269672" y="38694"/>
                  <a:pt x="9343074" y="0"/>
                </a:cubicBezTo>
                <a:cubicBezTo>
                  <a:pt x="9416476" y="-38694"/>
                  <a:pt x="9818899" y="5326"/>
                  <a:pt x="9940840" y="0"/>
                </a:cubicBezTo>
                <a:cubicBezTo>
                  <a:pt x="10062781" y="-5326"/>
                  <a:pt x="10231238" y="856"/>
                  <a:pt x="10401119" y="0"/>
                </a:cubicBezTo>
                <a:cubicBezTo>
                  <a:pt x="10571000" y="-856"/>
                  <a:pt x="10587946" y="7936"/>
                  <a:pt x="10723913" y="0"/>
                </a:cubicBezTo>
                <a:cubicBezTo>
                  <a:pt x="10859880" y="-7936"/>
                  <a:pt x="11118692" y="22807"/>
                  <a:pt x="11321678" y="0"/>
                </a:cubicBezTo>
                <a:cubicBezTo>
                  <a:pt x="11524664" y="-22807"/>
                  <a:pt x="11499609" y="20844"/>
                  <a:pt x="11644472" y="0"/>
                </a:cubicBezTo>
                <a:cubicBezTo>
                  <a:pt x="11789335" y="-20844"/>
                  <a:pt x="12055939" y="4611"/>
                  <a:pt x="12379723" y="0"/>
                </a:cubicBezTo>
                <a:cubicBezTo>
                  <a:pt x="12703507" y="-4611"/>
                  <a:pt x="12798036" y="26867"/>
                  <a:pt x="13114975" y="0"/>
                </a:cubicBezTo>
                <a:cubicBezTo>
                  <a:pt x="13431914" y="-26867"/>
                  <a:pt x="13462371" y="36245"/>
                  <a:pt x="13748606" y="0"/>
                </a:cubicBezTo>
                <a:cubicBezTo>
                  <a:pt x="13776390" y="240551"/>
                  <a:pt x="13732877" y="315254"/>
                  <a:pt x="13748606" y="526496"/>
                </a:cubicBezTo>
                <a:cubicBezTo>
                  <a:pt x="13764335" y="737738"/>
                  <a:pt x="13705087" y="907734"/>
                  <a:pt x="13748606" y="1089847"/>
                </a:cubicBezTo>
                <a:cubicBezTo>
                  <a:pt x="13792125" y="1271960"/>
                  <a:pt x="13741726" y="1397212"/>
                  <a:pt x="13748606" y="1616343"/>
                </a:cubicBezTo>
                <a:cubicBezTo>
                  <a:pt x="13755486" y="1835474"/>
                  <a:pt x="13688895" y="1941625"/>
                  <a:pt x="13748606" y="2179694"/>
                </a:cubicBezTo>
                <a:cubicBezTo>
                  <a:pt x="13808317" y="2417763"/>
                  <a:pt x="13730454" y="2618457"/>
                  <a:pt x="13748606" y="2743045"/>
                </a:cubicBezTo>
                <a:cubicBezTo>
                  <a:pt x="13766758" y="2867633"/>
                  <a:pt x="13740534" y="2991457"/>
                  <a:pt x="13748606" y="3158977"/>
                </a:cubicBezTo>
                <a:cubicBezTo>
                  <a:pt x="13756678" y="3326497"/>
                  <a:pt x="13728160" y="3464994"/>
                  <a:pt x="13748606" y="3685473"/>
                </a:cubicBezTo>
                <a:cubicBezTo>
                  <a:pt x="13593140" y="3688366"/>
                  <a:pt x="13543195" y="3672977"/>
                  <a:pt x="13425813" y="3685473"/>
                </a:cubicBezTo>
                <a:cubicBezTo>
                  <a:pt x="13308431" y="3697969"/>
                  <a:pt x="13019351" y="3602933"/>
                  <a:pt x="12690561" y="3685473"/>
                </a:cubicBezTo>
                <a:cubicBezTo>
                  <a:pt x="12361771" y="3768013"/>
                  <a:pt x="12446522" y="3661023"/>
                  <a:pt x="12367768" y="3685473"/>
                </a:cubicBezTo>
                <a:cubicBezTo>
                  <a:pt x="12289014" y="3709923"/>
                  <a:pt x="12193289" y="3675528"/>
                  <a:pt x="12044974" y="3685473"/>
                </a:cubicBezTo>
                <a:cubicBezTo>
                  <a:pt x="11896659" y="3695418"/>
                  <a:pt x="11726227" y="3648047"/>
                  <a:pt x="11447209" y="3685473"/>
                </a:cubicBezTo>
                <a:cubicBezTo>
                  <a:pt x="11168192" y="3722899"/>
                  <a:pt x="11307674" y="3664662"/>
                  <a:pt x="11261902" y="3685473"/>
                </a:cubicBezTo>
                <a:cubicBezTo>
                  <a:pt x="11216130" y="3706284"/>
                  <a:pt x="10784017" y="3598127"/>
                  <a:pt x="10389164" y="3685473"/>
                </a:cubicBezTo>
                <a:cubicBezTo>
                  <a:pt x="9994311" y="3772819"/>
                  <a:pt x="10015270" y="3607568"/>
                  <a:pt x="9653912" y="3685473"/>
                </a:cubicBezTo>
                <a:cubicBezTo>
                  <a:pt x="9292554" y="3763378"/>
                  <a:pt x="9237388" y="3632127"/>
                  <a:pt x="9056147" y="3685473"/>
                </a:cubicBezTo>
                <a:cubicBezTo>
                  <a:pt x="8874907" y="3738819"/>
                  <a:pt x="8485357" y="3623003"/>
                  <a:pt x="8320895" y="3685473"/>
                </a:cubicBezTo>
                <a:cubicBezTo>
                  <a:pt x="8156433" y="3747943"/>
                  <a:pt x="7672600" y="3586078"/>
                  <a:pt x="7448158" y="3685473"/>
                </a:cubicBezTo>
                <a:cubicBezTo>
                  <a:pt x="7223716" y="3784868"/>
                  <a:pt x="7209842" y="3658688"/>
                  <a:pt x="7125365" y="3685473"/>
                </a:cubicBezTo>
                <a:cubicBezTo>
                  <a:pt x="7040888" y="3712258"/>
                  <a:pt x="6656108" y="3617482"/>
                  <a:pt x="6252627" y="3685473"/>
                </a:cubicBezTo>
                <a:cubicBezTo>
                  <a:pt x="5849146" y="3753464"/>
                  <a:pt x="5861249" y="3652739"/>
                  <a:pt x="5654861" y="3685473"/>
                </a:cubicBezTo>
                <a:cubicBezTo>
                  <a:pt x="5448473" y="3718207"/>
                  <a:pt x="5537607" y="3671663"/>
                  <a:pt x="5469554" y="3685473"/>
                </a:cubicBezTo>
                <a:cubicBezTo>
                  <a:pt x="5401501" y="3699283"/>
                  <a:pt x="5298628" y="3682739"/>
                  <a:pt x="5146761" y="3685473"/>
                </a:cubicBezTo>
                <a:cubicBezTo>
                  <a:pt x="4994894" y="3688207"/>
                  <a:pt x="4948580" y="3670643"/>
                  <a:pt x="4823967" y="3685473"/>
                </a:cubicBezTo>
                <a:cubicBezTo>
                  <a:pt x="4699354" y="3700303"/>
                  <a:pt x="4413010" y="3652439"/>
                  <a:pt x="4226202" y="3685473"/>
                </a:cubicBezTo>
                <a:cubicBezTo>
                  <a:pt x="4039394" y="3718507"/>
                  <a:pt x="4079150" y="3684931"/>
                  <a:pt x="4040895" y="3685473"/>
                </a:cubicBezTo>
                <a:cubicBezTo>
                  <a:pt x="4002640" y="3686015"/>
                  <a:pt x="3802836" y="3663753"/>
                  <a:pt x="3580615" y="3685473"/>
                </a:cubicBezTo>
                <a:cubicBezTo>
                  <a:pt x="3358394" y="3707193"/>
                  <a:pt x="3092483" y="3679628"/>
                  <a:pt x="2845364" y="3685473"/>
                </a:cubicBezTo>
                <a:cubicBezTo>
                  <a:pt x="2598245" y="3691318"/>
                  <a:pt x="2521002" y="3670761"/>
                  <a:pt x="2247598" y="3685473"/>
                </a:cubicBezTo>
                <a:cubicBezTo>
                  <a:pt x="1974194" y="3700185"/>
                  <a:pt x="2115165" y="3671515"/>
                  <a:pt x="2062291" y="3685473"/>
                </a:cubicBezTo>
                <a:cubicBezTo>
                  <a:pt x="2009417" y="3699431"/>
                  <a:pt x="1540111" y="3603632"/>
                  <a:pt x="1327039" y="3685473"/>
                </a:cubicBezTo>
                <a:cubicBezTo>
                  <a:pt x="1113967" y="3767314"/>
                  <a:pt x="880531" y="3684121"/>
                  <a:pt x="591788" y="3685473"/>
                </a:cubicBezTo>
                <a:cubicBezTo>
                  <a:pt x="303045" y="3686825"/>
                  <a:pt x="155256" y="3633394"/>
                  <a:pt x="0" y="3685473"/>
                </a:cubicBezTo>
                <a:cubicBezTo>
                  <a:pt x="-7902" y="3494374"/>
                  <a:pt x="8761" y="3382613"/>
                  <a:pt x="0" y="3269541"/>
                </a:cubicBezTo>
                <a:cubicBezTo>
                  <a:pt x="-8761" y="3156469"/>
                  <a:pt x="53994" y="2928281"/>
                  <a:pt x="0" y="2706190"/>
                </a:cubicBezTo>
                <a:cubicBezTo>
                  <a:pt x="-53994" y="2484099"/>
                  <a:pt x="109" y="2431848"/>
                  <a:pt x="0" y="2290258"/>
                </a:cubicBezTo>
                <a:cubicBezTo>
                  <a:pt x="-109" y="2148668"/>
                  <a:pt x="29781" y="1993532"/>
                  <a:pt x="0" y="1763762"/>
                </a:cubicBezTo>
                <a:cubicBezTo>
                  <a:pt x="-29781" y="1533992"/>
                  <a:pt x="1656" y="1357164"/>
                  <a:pt x="0" y="1237266"/>
                </a:cubicBezTo>
                <a:cubicBezTo>
                  <a:pt x="-1656" y="1117368"/>
                  <a:pt x="57324" y="805113"/>
                  <a:pt x="0" y="637060"/>
                </a:cubicBezTo>
                <a:cubicBezTo>
                  <a:pt x="-57324" y="469007"/>
                  <a:pt x="14655" y="197935"/>
                  <a:pt x="0" y="0"/>
                </a:cubicBezTo>
                <a:close/>
              </a:path>
              <a:path w="13748606" h="3685473" stroke="0" extrusionOk="0">
                <a:moveTo>
                  <a:pt x="0" y="0"/>
                </a:moveTo>
                <a:cubicBezTo>
                  <a:pt x="279365" y="-80608"/>
                  <a:pt x="442894" y="80447"/>
                  <a:pt x="735252" y="0"/>
                </a:cubicBezTo>
                <a:cubicBezTo>
                  <a:pt x="1027610" y="-80447"/>
                  <a:pt x="1077375" y="45103"/>
                  <a:pt x="1195531" y="0"/>
                </a:cubicBezTo>
                <a:cubicBezTo>
                  <a:pt x="1313687" y="-45103"/>
                  <a:pt x="1312163" y="1811"/>
                  <a:pt x="1380838" y="0"/>
                </a:cubicBezTo>
                <a:cubicBezTo>
                  <a:pt x="1449513" y="-1811"/>
                  <a:pt x="1800974" y="10762"/>
                  <a:pt x="1978604" y="0"/>
                </a:cubicBezTo>
                <a:cubicBezTo>
                  <a:pt x="2156234" y="-10762"/>
                  <a:pt x="2166338" y="34455"/>
                  <a:pt x="2301397" y="0"/>
                </a:cubicBezTo>
                <a:cubicBezTo>
                  <a:pt x="2436456" y="-34455"/>
                  <a:pt x="2734551" y="33228"/>
                  <a:pt x="3036649" y="0"/>
                </a:cubicBezTo>
                <a:cubicBezTo>
                  <a:pt x="3338747" y="-33228"/>
                  <a:pt x="3486784" y="25290"/>
                  <a:pt x="3634414" y="0"/>
                </a:cubicBezTo>
                <a:cubicBezTo>
                  <a:pt x="3782044" y="-25290"/>
                  <a:pt x="3764581" y="9429"/>
                  <a:pt x="3819721" y="0"/>
                </a:cubicBezTo>
                <a:cubicBezTo>
                  <a:pt x="3874861" y="-9429"/>
                  <a:pt x="4059466" y="12819"/>
                  <a:pt x="4280001" y="0"/>
                </a:cubicBezTo>
                <a:cubicBezTo>
                  <a:pt x="4500536" y="-12819"/>
                  <a:pt x="4795749" y="95311"/>
                  <a:pt x="5152738" y="0"/>
                </a:cubicBezTo>
                <a:cubicBezTo>
                  <a:pt x="5509727" y="-95311"/>
                  <a:pt x="5265407" y="11165"/>
                  <a:pt x="5338046" y="0"/>
                </a:cubicBezTo>
                <a:cubicBezTo>
                  <a:pt x="5410685" y="-11165"/>
                  <a:pt x="5862582" y="48056"/>
                  <a:pt x="6073297" y="0"/>
                </a:cubicBezTo>
                <a:cubicBezTo>
                  <a:pt x="6284012" y="-48056"/>
                  <a:pt x="6521373" y="45962"/>
                  <a:pt x="6671063" y="0"/>
                </a:cubicBezTo>
                <a:cubicBezTo>
                  <a:pt x="6820753" y="-45962"/>
                  <a:pt x="6996348" y="28146"/>
                  <a:pt x="7131342" y="0"/>
                </a:cubicBezTo>
                <a:cubicBezTo>
                  <a:pt x="7266336" y="-28146"/>
                  <a:pt x="7638094" y="86385"/>
                  <a:pt x="7866594" y="0"/>
                </a:cubicBezTo>
                <a:cubicBezTo>
                  <a:pt x="8095094" y="-86385"/>
                  <a:pt x="8325644" y="34730"/>
                  <a:pt x="8601845" y="0"/>
                </a:cubicBezTo>
                <a:cubicBezTo>
                  <a:pt x="8878046" y="-34730"/>
                  <a:pt x="9283748" y="7763"/>
                  <a:pt x="9474583" y="0"/>
                </a:cubicBezTo>
                <a:cubicBezTo>
                  <a:pt x="9665418" y="-7763"/>
                  <a:pt x="10038927" y="42974"/>
                  <a:pt x="10347320" y="0"/>
                </a:cubicBezTo>
                <a:cubicBezTo>
                  <a:pt x="10655713" y="-42974"/>
                  <a:pt x="10783717" y="3255"/>
                  <a:pt x="10945086" y="0"/>
                </a:cubicBezTo>
                <a:cubicBezTo>
                  <a:pt x="11106455" y="-3255"/>
                  <a:pt x="11048963" y="3640"/>
                  <a:pt x="11130393" y="0"/>
                </a:cubicBezTo>
                <a:cubicBezTo>
                  <a:pt x="11211823" y="-3640"/>
                  <a:pt x="11364129" y="11702"/>
                  <a:pt x="11453187" y="0"/>
                </a:cubicBezTo>
                <a:cubicBezTo>
                  <a:pt x="11542245" y="-11702"/>
                  <a:pt x="11552553" y="17124"/>
                  <a:pt x="11638494" y="0"/>
                </a:cubicBezTo>
                <a:cubicBezTo>
                  <a:pt x="11724435" y="-17124"/>
                  <a:pt x="11750238" y="7732"/>
                  <a:pt x="11823801" y="0"/>
                </a:cubicBezTo>
                <a:cubicBezTo>
                  <a:pt x="11897364" y="-7732"/>
                  <a:pt x="12065188" y="31924"/>
                  <a:pt x="12146595" y="0"/>
                </a:cubicBezTo>
                <a:cubicBezTo>
                  <a:pt x="12228002" y="-31924"/>
                  <a:pt x="12395304" y="7869"/>
                  <a:pt x="12606874" y="0"/>
                </a:cubicBezTo>
                <a:cubicBezTo>
                  <a:pt x="12818444" y="-7869"/>
                  <a:pt x="13301122" y="7981"/>
                  <a:pt x="13748606" y="0"/>
                </a:cubicBezTo>
                <a:cubicBezTo>
                  <a:pt x="13759530" y="216640"/>
                  <a:pt x="13719547" y="449028"/>
                  <a:pt x="13748606" y="600206"/>
                </a:cubicBezTo>
                <a:cubicBezTo>
                  <a:pt x="13777665" y="751384"/>
                  <a:pt x="13691088" y="1018538"/>
                  <a:pt x="13748606" y="1126702"/>
                </a:cubicBezTo>
                <a:cubicBezTo>
                  <a:pt x="13806124" y="1234866"/>
                  <a:pt x="13725696" y="1490491"/>
                  <a:pt x="13748606" y="1726907"/>
                </a:cubicBezTo>
                <a:cubicBezTo>
                  <a:pt x="13771516" y="1963323"/>
                  <a:pt x="13690099" y="2112117"/>
                  <a:pt x="13748606" y="2216549"/>
                </a:cubicBezTo>
                <a:cubicBezTo>
                  <a:pt x="13807113" y="2320981"/>
                  <a:pt x="13694990" y="2511905"/>
                  <a:pt x="13748606" y="2706190"/>
                </a:cubicBezTo>
                <a:cubicBezTo>
                  <a:pt x="13802222" y="2900475"/>
                  <a:pt x="13691403" y="3239707"/>
                  <a:pt x="13748606" y="3685473"/>
                </a:cubicBezTo>
                <a:cubicBezTo>
                  <a:pt x="13416294" y="3758672"/>
                  <a:pt x="13305810" y="3605783"/>
                  <a:pt x="12875868" y="3685473"/>
                </a:cubicBezTo>
                <a:cubicBezTo>
                  <a:pt x="12445926" y="3765163"/>
                  <a:pt x="12768783" y="3669114"/>
                  <a:pt x="12690561" y="3685473"/>
                </a:cubicBezTo>
                <a:cubicBezTo>
                  <a:pt x="12612339" y="3701832"/>
                  <a:pt x="12332217" y="3645451"/>
                  <a:pt x="12230282" y="3685473"/>
                </a:cubicBezTo>
                <a:cubicBezTo>
                  <a:pt x="12128347" y="3725495"/>
                  <a:pt x="12099325" y="3677436"/>
                  <a:pt x="12044974" y="3685473"/>
                </a:cubicBezTo>
                <a:cubicBezTo>
                  <a:pt x="11990623" y="3693510"/>
                  <a:pt x="11628065" y="3677449"/>
                  <a:pt x="11447209" y="3685473"/>
                </a:cubicBezTo>
                <a:cubicBezTo>
                  <a:pt x="11266353" y="3693497"/>
                  <a:pt x="11260358" y="3649144"/>
                  <a:pt x="11124416" y="3685473"/>
                </a:cubicBezTo>
                <a:cubicBezTo>
                  <a:pt x="10988474" y="3721802"/>
                  <a:pt x="11014191" y="3668213"/>
                  <a:pt x="10939108" y="3685473"/>
                </a:cubicBezTo>
                <a:cubicBezTo>
                  <a:pt x="10864025" y="3702733"/>
                  <a:pt x="10623008" y="3677295"/>
                  <a:pt x="10478829" y="3685473"/>
                </a:cubicBezTo>
                <a:cubicBezTo>
                  <a:pt x="10334650" y="3693651"/>
                  <a:pt x="10293182" y="3666586"/>
                  <a:pt x="10156035" y="3685473"/>
                </a:cubicBezTo>
                <a:cubicBezTo>
                  <a:pt x="10018888" y="3704360"/>
                  <a:pt x="10028541" y="3674840"/>
                  <a:pt x="9970728" y="3685473"/>
                </a:cubicBezTo>
                <a:cubicBezTo>
                  <a:pt x="9912915" y="3696106"/>
                  <a:pt x="9755735" y="3665753"/>
                  <a:pt x="9647935" y="3685473"/>
                </a:cubicBezTo>
                <a:cubicBezTo>
                  <a:pt x="9540135" y="3705193"/>
                  <a:pt x="9094074" y="3653668"/>
                  <a:pt x="8775197" y="3685473"/>
                </a:cubicBezTo>
                <a:cubicBezTo>
                  <a:pt x="8456320" y="3717278"/>
                  <a:pt x="8407025" y="3655158"/>
                  <a:pt x="8177432" y="3685473"/>
                </a:cubicBezTo>
                <a:cubicBezTo>
                  <a:pt x="7947839" y="3715788"/>
                  <a:pt x="7942362" y="3658381"/>
                  <a:pt x="7854638" y="3685473"/>
                </a:cubicBezTo>
                <a:cubicBezTo>
                  <a:pt x="7766914" y="3712565"/>
                  <a:pt x="7348019" y="3645161"/>
                  <a:pt x="7119387" y="3685473"/>
                </a:cubicBezTo>
                <a:cubicBezTo>
                  <a:pt x="6890755" y="3725785"/>
                  <a:pt x="6847266" y="3666099"/>
                  <a:pt x="6659107" y="3685473"/>
                </a:cubicBezTo>
                <a:cubicBezTo>
                  <a:pt x="6470948" y="3704847"/>
                  <a:pt x="6494325" y="3668572"/>
                  <a:pt x="6336314" y="3685473"/>
                </a:cubicBezTo>
                <a:cubicBezTo>
                  <a:pt x="6178303" y="3702374"/>
                  <a:pt x="5751522" y="3654033"/>
                  <a:pt x="5601063" y="3685473"/>
                </a:cubicBezTo>
                <a:cubicBezTo>
                  <a:pt x="5450604" y="3716913"/>
                  <a:pt x="5369578" y="3665432"/>
                  <a:pt x="5278269" y="3685473"/>
                </a:cubicBezTo>
                <a:cubicBezTo>
                  <a:pt x="5186960" y="3705514"/>
                  <a:pt x="5095727" y="3674050"/>
                  <a:pt x="4955476" y="3685473"/>
                </a:cubicBezTo>
                <a:cubicBezTo>
                  <a:pt x="4815225" y="3696896"/>
                  <a:pt x="4855735" y="3685284"/>
                  <a:pt x="4770169" y="3685473"/>
                </a:cubicBezTo>
                <a:cubicBezTo>
                  <a:pt x="4684603" y="3685662"/>
                  <a:pt x="4471732" y="3662454"/>
                  <a:pt x="4309889" y="3685473"/>
                </a:cubicBezTo>
                <a:cubicBezTo>
                  <a:pt x="4148046" y="3708492"/>
                  <a:pt x="4178131" y="3671204"/>
                  <a:pt x="4124582" y="3685473"/>
                </a:cubicBezTo>
                <a:cubicBezTo>
                  <a:pt x="4071033" y="3699742"/>
                  <a:pt x="4017991" y="3669799"/>
                  <a:pt x="3939275" y="3685473"/>
                </a:cubicBezTo>
                <a:cubicBezTo>
                  <a:pt x="3860559" y="3701147"/>
                  <a:pt x="3726990" y="3684842"/>
                  <a:pt x="3616481" y="3685473"/>
                </a:cubicBezTo>
                <a:cubicBezTo>
                  <a:pt x="3505972" y="3686104"/>
                  <a:pt x="3220093" y="3660063"/>
                  <a:pt x="2881230" y="3685473"/>
                </a:cubicBezTo>
                <a:cubicBezTo>
                  <a:pt x="2542367" y="3710883"/>
                  <a:pt x="2712623" y="3650840"/>
                  <a:pt x="2558436" y="3685473"/>
                </a:cubicBezTo>
                <a:cubicBezTo>
                  <a:pt x="2404249" y="3720106"/>
                  <a:pt x="2373220" y="3660972"/>
                  <a:pt x="2235643" y="3685473"/>
                </a:cubicBezTo>
                <a:cubicBezTo>
                  <a:pt x="2098066" y="3709974"/>
                  <a:pt x="1937183" y="3650005"/>
                  <a:pt x="1775363" y="3685473"/>
                </a:cubicBezTo>
                <a:cubicBezTo>
                  <a:pt x="1613543" y="3720941"/>
                  <a:pt x="1637137" y="3679587"/>
                  <a:pt x="1590056" y="3685473"/>
                </a:cubicBezTo>
                <a:cubicBezTo>
                  <a:pt x="1542975" y="3691359"/>
                  <a:pt x="966984" y="3674214"/>
                  <a:pt x="717319" y="3685473"/>
                </a:cubicBezTo>
                <a:cubicBezTo>
                  <a:pt x="467654" y="3696732"/>
                  <a:pt x="317647" y="3660270"/>
                  <a:pt x="0" y="3685473"/>
                </a:cubicBezTo>
                <a:cubicBezTo>
                  <a:pt x="-13737" y="3577527"/>
                  <a:pt x="26748" y="3376698"/>
                  <a:pt x="0" y="3195832"/>
                </a:cubicBezTo>
                <a:cubicBezTo>
                  <a:pt x="-26748" y="3014966"/>
                  <a:pt x="4195" y="2940055"/>
                  <a:pt x="0" y="2743045"/>
                </a:cubicBezTo>
                <a:cubicBezTo>
                  <a:pt x="-4195" y="2546035"/>
                  <a:pt x="10740" y="2382489"/>
                  <a:pt x="0" y="2253403"/>
                </a:cubicBezTo>
                <a:cubicBezTo>
                  <a:pt x="-10740" y="2124317"/>
                  <a:pt x="59877" y="1930585"/>
                  <a:pt x="0" y="1726907"/>
                </a:cubicBezTo>
                <a:cubicBezTo>
                  <a:pt x="-59877" y="1523229"/>
                  <a:pt x="12030" y="1411407"/>
                  <a:pt x="0" y="1310975"/>
                </a:cubicBezTo>
                <a:cubicBezTo>
                  <a:pt x="-12030" y="1210543"/>
                  <a:pt x="67430" y="974610"/>
                  <a:pt x="0" y="710770"/>
                </a:cubicBezTo>
                <a:cubicBezTo>
                  <a:pt x="-67430" y="446931"/>
                  <a:pt x="64585" y="278822"/>
                  <a:pt x="0" y="0"/>
                </a:cubicBezTo>
                <a:close/>
              </a:path>
            </a:pathLst>
          </a:custGeom>
          <a:pattFill prst="lgConfetti">
            <a:fgClr>
              <a:schemeClr val="accent4"/>
            </a:fgClr>
            <a:bgClr>
              <a:srgbClr val="0070C0"/>
            </a:bgClr>
          </a:pattFill>
          <a:ln w="317500" cmpd="dbl">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42A82BA5-9D4D-8FF3-3EE1-C1C81A7E8F80}"/>
              </a:ext>
            </a:extLst>
          </p:cNvPr>
          <p:cNvGrpSpPr/>
          <p:nvPr/>
        </p:nvGrpSpPr>
        <p:grpSpPr>
          <a:xfrm>
            <a:off x="747714" y="694043"/>
            <a:ext cx="11001373" cy="5631496"/>
            <a:chOff x="747714" y="694043"/>
            <a:chExt cx="11001373" cy="5631496"/>
          </a:xfrm>
        </p:grpSpPr>
        <p:sp>
          <p:nvSpPr>
            <p:cNvPr id="11" name="Rounded Rectangle 10">
              <a:extLst>
                <a:ext uri="{FF2B5EF4-FFF2-40B4-BE49-F238E27FC236}">
                  <a16:creationId xmlns:a16="http://schemas.microsoft.com/office/drawing/2014/main" id="{322D386B-1113-D1F4-C9C5-1ACB528D36F0}"/>
                </a:ext>
              </a:extLst>
            </p:cNvPr>
            <p:cNvSpPr/>
            <p:nvPr/>
          </p:nvSpPr>
          <p:spPr>
            <a:xfrm>
              <a:off x="747714" y="918652"/>
              <a:ext cx="10691814" cy="5406887"/>
            </a:xfrm>
            <a:custGeom>
              <a:avLst/>
              <a:gdLst>
                <a:gd name="connsiteX0" fmla="*/ 0 w 10691814"/>
                <a:gd name="connsiteY0" fmla="*/ 23520 h 5406887"/>
                <a:gd name="connsiteX1" fmla="*/ 23520 w 10691814"/>
                <a:gd name="connsiteY1" fmla="*/ 0 h 5406887"/>
                <a:gd name="connsiteX2" fmla="*/ 10668294 w 10691814"/>
                <a:gd name="connsiteY2" fmla="*/ 0 h 5406887"/>
                <a:gd name="connsiteX3" fmla="*/ 10691814 w 10691814"/>
                <a:gd name="connsiteY3" fmla="*/ 23520 h 5406887"/>
                <a:gd name="connsiteX4" fmla="*/ 10691814 w 10691814"/>
                <a:gd name="connsiteY4" fmla="*/ 5383367 h 5406887"/>
                <a:gd name="connsiteX5" fmla="*/ 10668294 w 10691814"/>
                <a:gd name="connsiteY5" fmla="*/ 5406887 h 5406887"/>
                <a:gd name="connsiteX6" fmla="*/ 23520 w 10691814"/>
                <a:gd name="connsiteY6" fmla="*/ 5406887 h 5406887"/>
                <a:gd name="connsiteX7" fmla="*/ 0 w 10691814"/>
                <a:gd name="connsiteY7" fmla="*/ 5383367 h 5406887"/>
                <a:gd name="connsiteX8" fmla="*/ 0 w 10691814"/>
                <a:gd name="connsiteY8" fmla="*/ 23520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91814" h="5406887" fill="none" extrusionOk="0">
                  <a:moveTo>
                    <a:pt x="0" y="23520"/>
                  </a:moveTo>
                  <a:cubicBezTo>
                    <a:pt x="-212" y="10496"/>
                    <a:pt x="11672" y="934"/>
                    <a:pt x="23520" y="0"/>
                  </a:cubicBezTo>
                  <a:cubicBezTo>
                    <a:pt x="4008795" y="130954"/>
                    <a:pt x="9097424" y="43574"/>
                    <a:pt x="10668294" y="0"/>
                  </a:cubicBezTo>
                  <a:cubicBezTo>
                    <a:pt x="10682346" y="1636"/>
                    <a:pt x="10693071" y="12070"/>
                    <a:pt x="10691814" y="23520"/>
                  </a:cubicBezTo>
                  <a:cubicBezTo>
                    <a:pt x="10541375" y="1249462"/>
                    <a:pt x="10777693" y="4374123"/>
                    <a:pt x="10691814" y="5383367"/>
                  </a:cubicBezTo>
                  <a:cubicBezTo>
                    <a:pt x="10689907" y="5396670"/>
                    <a:pt x="10679391" y="5405581"/>
                    <a:pt x="10668294" y="5406887"/>
                  </a:cubicBezTo>
                  <a:cubicBezTo>
                    <a:pt x="8985879" y="5562084"/>
                    <a:pt x="3385429" y="5569907"/>
                    <a:pt x="23520" y="5406887"/>
                  </a:cubicBezTo>
                  <a:cubicBezTo>
                    <a:pt x="10601" y="5405920"/>
                    <a:pt x="-390" y="5396585"/>
                    <a:pt x="0" y="5383367"/>
                  </a:cubicBezTo>
                  <a:cubicBezTo>
                    <a:pt x="64656" y="4763874"/>
                    <a:pt x="-17807" y="1796134"/>
                    <a:pt x="0" y="23520"/>
                  </a:cubicBezTo>
                  <a:close/>
                </a:path>
                <a:path w="10691814" h="5406887" stroke="0" extrusionOk="0">
                  <a:moveTo>
                    <a:pt x="0" y="23520"/>
                  </a:moveTo>
                  <a:cubicBezTo>
                    <a:pt x="-1766" y="9441"/>
                    <a:pt x="8601" y="724"/>
                    <a:pt x="23520" y="0"/>
                  </a:cubicBezTo>
                  <a:cubicBezTo>
                    <a:pt x="2509469" y="132882"/>
                    <a:pt x="8518589" y="-84951"/>
                    <a:pt x="10668294" y="0"/>
                  </a:cubicBezTo>
                  <a:cubicBezTo>
                    <a:pt x="10679591" y="1654"/>
                    <a:pt x="10691576" y="11846"/>
                    <a:pt x="10691814" y="23520"/>
                  </a:cubicBezTo>
                  <a:cubicBezTo>
                    <a:pt x="10712001" y="1946780"/>
                    <a:pt x="10844294" y="3016181"/>
                    <a:pt x="10691814" y="5383367"/>
                  </a:cubicBezTo>
                  <a:cubicBezTo>
                    <a:pt x="10692131" y="5396395"/>
                    <a:pt x="10681479" y="5406486"/>
                    <a:pt x="10668294" y="5406887"/>
                  </a:cubicBezTo>
                  <a:cubicBezTo>
                    <a:pt x="8513669" y="5494526"/>
                    <a:pt x="3780137" y="5334208"/>
                    <a:pt x="23520" y="5406887"/>
                  </a:cubicBezTo>
                  <a:cubicBezTo>
                    <a:pt x="10422" y="5405860"/>
                    <a:pt x="-1383" y="5398279"/>
                    <a:pt x="0" y="5383367"/>
                  </a:cubicBezTo>
                  <a:cubicBezTo>
                    <a:pt x="-38581" y="4802052"/>
                    <a:pt x="63341" y="2300770"/>
                    <a:pt x="0" y="23520"/>
                  </a:cubicBezTo>
                  <a:close/>
                </a:path>
              </a:pathLst>
            </a:custGeom>
            <a:pattFill prst="pct5">
              <a:fgClr>
                <a:schemeClr val="tx1"/>
              </a:fgClr>
              <a:bgClr>
                <a:schemeClr val="bg1"/>
              </a:bgClr>
            </a:pattFill>
            <a:ln w="101600">
              <a:solidFill>
                <a:schemeClr val="bg1"/>
              </a:solidFill>
              <a:extLst>
                <a:ext uri="{C807C97D-BFC1-408E-A445-0C87EB9F89A2}">
                  <ask:lineSketchStyleProps xmlns:ask="http://schemas.microsoft.com/office/drawing/2018/sketchyshapes" sd="1219033472">
                    <a:prstGeom prst="roundRect">
                      <a:avLst>
                        <a:gd name="adj" fmla="val 435"/>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69489DE4-D8B5-E2E9-9ABC-50D20FA8AC6E}"/>
                </a:ext>
              </a:extLst>
            </p:cNvPr>
            <p:cNvSpPr txBox="1">
              <a:spLocks/>
            </p:cNvSpPr>
            <p:nvPr/>
          </p:nvSpPr>
          <p:spPr>
            <a:xfrm>
              <a:off x="1233487" y="69404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Gotham Condensed Ultra" pitchFamily="2" charset="0"/>
                </a:rPr>
                <a:t>ADDITIONAL CONSIDERATIONS</a:t>
              </a:r>
            </a:p>
          </p:txBody>
        </p:sp>
      </p:grpSp>
      <p:grpSp>
        <p:nvGrpSpPr>
          <p:cNvPr id="30" name="Group 29">
            <a:extLst>
              <a:ext uri="{FF2B5EF4-FFF2-40B4-BE49-F238E27FC236}">
                <a16:creationId xmlns:a16="http://schemas.microsoft.com/office/drawing/2014/main" id="{5C731893-BD41-E9B0-5288-808363D6D755}"/>
              </a:ext>
            </a:extLst>
          </p:cNvPr>
          <p:cNvGrpSpPr/>
          <p:nvPr/>
        </p:nvGrpSpPr>
        <p:grpSpPr>
          <a:xfrm>
            <a:off x="2519913" y="1690189"/>
            <a:ext cx="8519409" cy="1594975"/>
            <a:chOff x="2519913" y="1690189"/>
            <a:chExt cx="8519409" cy="1594975"/>
          </a:xfrm>
        </p:grpSpPr>
        <p:pic>
          <p:nvPicPr>
            <p:cNvPr id="3" name="Picture 2">
              <a:extLst>
                <a:ext uri="{FF2B5EF4-FFF2-40B4-BE49-F238E27FC236}">
                  <a16:creationId xmlns:a16="http://schemas.microsoft.com/office/drawing/2014/main" id="{43FE6749-0DC5-40DD-38A5-14E1FB4BB427}"/>
                </a:ext>
              </a:extLst>
            </p:cNvPr>
            <p:cNvPicPr>
              <a:picLocks noChangeAspect="1"/>
            </p:cNvPicPr>
            <p:nvPr/>
          </p:nvPicPr>
          <p:blipFill>
            <a:blip r:embed="rId3"/>
            <a:stretch>
              <a:fillRect/>
            </a:stretch>
          </p:blipFill>
          <p:spPr>
            <a:xfrm>
              <a:off x="2519913" y="1845599"/>
              <a:ext cx="1724225" cy="1439565"/>
            </a:xfrm>
            <a:prstGeom prst="rect">
              <a:avLst/>
            </a:prstGeom>
          </p:spPr>
        </p:pic>
        <p:sp>
          <p:nvSpPr>
            <p:cNvPr id="23" name="Rounded Rectangle 22">
              <a:extLst>
                <a:ext uri="{FF2B5EF4-FFF2-40B4-BE49-F238E27FC236}">
                  <a16:creationId xmlns:a16="http://schemas.microsoft.com/office/drawing/2014/main" id="{A91CA233-EDC9-5F34-7EA6-B0710DB22E09}"/>
                </a:ext>
              </a:extLst>
            </p:cNvPr>
            <p:cNvSpPr/>
            <p:nvPr/>
          </p:nvSpPr>
          <p:spPr>
            <a:xfrm>
              <a:off x="6315739" y="1690189"/>
              <a:ext cx="4723583" cy="479941"/>
            </a:xfrm>
            <a:prstGeom prst="roundRect">
              <a:avLst/>
            </a:prstGeom>
            <a:pattFill prst="pct90">
              <a:fgClr>
                <a:schemeClr val="accent3">
                  <a:lumMod val="40000"/>
                  <a:lumOff val="60000"/>
                </a:schemeClr>
              </a:fgClr>
              <a:bgClr>
                <a:schemeClr val="tx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Gotham Medium" pitchFamily="2" charset="0"/>
                  <a:cs typeface="Gotham Medium" pitchFamily="2" charset="0"/>
                </a:rPr>
                <a:t>Plan around cookies by using alternative tracking methods</a:t>
              </a:r>
            </a:p>
          </p:txBody>
        </p:sp>
      </p:grpSp>
      <p:grpSp>
        <p:nvGrpSpPr>
          <p:cNvPr id="31" name="Group 30">
            <a:extLst>
              <a:ext uri="{FF2B5EF4-FFF2-40B4-BE49-F238E27FC236}">
                <a16:creationId xmlns:a16="http://schemas.microsoft.com/office/drawing/2014/main" id="{3DBD1356-A8BC-B9BC-D40A-663EFC706E7A}"/>
              </a:ext>
            </a:extLst>
          </p:cNvPr>
          <p:cNvGrpSpPr/>
          <p:nvPr/>
        </p:nvGrpSpPr>
        <p:grpSpPr>
          <a:xfrm>
            <a:off x="1140565" y="2354703"/>
            <a:ext cx="9898757" cy="1664345"/>
            <a:chOff x="1140565" y="2354703"/>
            <a:chExt cx="9898757" cy="1664345"/>
          </a:xfrm>
        </p:grpSpPr>
        <p:pic>
          <p:nvPicPr>
            <p:cNvPr id="16" name="Picture 15">
              <a:extLst>
                <a:ext uri="{FF2B5EF4-FFF2-40B4-BE49-F238E27FC236}">
                  <a16:creationId xmlns:a16="http://schemas.microsoft.com/office/drawing/2014/main" id="{55521337-1B02-2F8B-0E66-7EAB01FA2161}"/>
                </a:ext>
              </a:extLst>
            </p:cNvPr>
            <p:cNvPicPr>
              <a:picLocks noChangeAspect="1"/>
            </p:cNvPicPr>
            <p:nvPr/>
          </p:nvPicPr>
          <p:blipFill>
            <a:blip r:embed="rId4"/>
            <a:stretch>
              <a:fillRect/>
            </a:stretch>
          </p:blipFill>
          <p:spPr>
            <a:xfrm>
              <a:off x="1140565" y="2579483"/>
              <a:ext cx="1724225" cy="1439565"/>
            </a:xfrm>
            <a:prstGeom prst="rect">
              <a:avLst/>
            </a:prstGeom>
          </p:spPr>
        </p:pic>
        <p:sp>
          <p:nvSpPr>
            <p:cNvPr id="24" name="Rounded Rectangle 23">
              <a:extLst>
                <a:ext uri="{FF2B5EF4-FFF2-40B4-BE49-F238E27FC236}">
                  <a16:creationId xmlns:a16="http://schemas.microsoft.com/office/drawing/2014/main" id="{BCB66D39-4982-3BAF-61C7-FD0947796F7D}"/>
                </a:ext>
              </a:extLst>
            </p:cNvPr>
            <p:cNvSpPr/>
            <p:nvPr/>
          </p:nvSpPr>
          <p:spPr>
            <a:xfrm>
              <a:off x="6315739" y="2354703"/>
              <a:ext cx="4723583" cy="479941"/>
            </a:xfrm>
            <a:prstGeom prst="roundRect">
              <a:avLst/>
            </a:prstGeom>
            <a:pattFill prst="pct90">
              <a:fgClr>
                <a:schemeClr val="accent4">
                  <a:lumMod val="40000"/>
                  <a:lumOff val="60000"/>
                </a:schemeClr>
              </a:fgClr>
              <a:bgClr>
                <a:schemeClr val="tx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Gotham Medium" pitchFamily="2" charset="0"/>
                  <a:cs typeface="Gotham Medium" pitchFamily="2" charset="0"/>
                </a:rPr>
                <a:t>Always assign adequate testing budget into the campaigns to learn and exploit developments</a:t>
              </a:r>
            </a:p>
          </p:txBody>
        </p:sp>
      </p:grpSp>
      <p:grpSp>
        <p:nvGrpSpPr>
          <p:cNvPr id="32" name="Group 31">
            <a:extLst>
              <a:ext uri="{FF2B5EF4-FFF2-40B4-BE49-F238E27FC236}">
                <a16:creationId xmlns:a16="http://schemas.microsoft.com/office/drawing/2014/main" id="{075A7AAA-0823-7783-0CEC-749D24B28DB4}"/>
              </a:ext>
            </a:extLst>
          </p:cNvPr>
          <p:cNvGrpSpPr/>
          <p:nvPr/>
        </p:nvGrpSpPr>
        <p:grpSpPr>
          <a:xfrm>
            <a:off x="3902100" y="2581803"/>
            <a:ext cx="7137222" cy="1439565"/>
            <a:chOff x="3902100" y="2581803"/>
            <a:chExt cx="7137222" cy="1439565"/>
          </a:xfrm>
        </p:grpSpPr>
        <p:pic>
          <p:nvPicPr>
            <p:cNvPr id="4" name="Picture 3">
              <a:extLst>
                <a:ext uri="{FF2B5EF4-FFF2-40B4-BE49-F238E27FC236}">
                  <a16:creationId xmlns:a16="http://schemas.microsoft.com/office/drawing/2014/main" id="{B6248A36-9DE0-87CA-3EE3-60DB62D72814}"/>
                </a:ext>
              </a:extLst>
            </p:cNvPr>
            <p:cNvPicPr>
              <a:picLocks noChangeAspect="1"/>
            </p:cNvPicPr>
            <p:nvPr/>
          </p:nvPicPr>
          <p:blipFill>
            <a:blip r:embed="rId5"/>
            <a:stretch>
              <a:fillRect/>
            </a:stretch>
          </p:blipFill>
          <p:spPr>
            <a:xfrm>
              <a:off x="3902100" y="2581803"/>
              <a:ext cx="1724225" cy="1439565"/>
            </a:xfrm>
            <a:prstGeom prst="rect">
              <a:avLst/>
            </a:prstGeom>
          </p:spPr>
        </p:pic>
        <p:sp>
          <p:nvSpPr>
            <p:cNvPr id="25" name="Rounded Rectangle 24">
              <a:extLst>
                <a:ext uri="{FF2B5EF4-FFF2-40B4-BE49-F238E27FC236}">
                  <a16:creationId xmlns:a16="http://schemas.microsoft.com/office/drawing/2014/main" id="{85DDEEAD-1030-4345-7AEE-BDADADDF3969}"/>
                </a:ext>
              </a:extLst>
            </p:cNvPr>
            <p:cNvSpPr/>
            <p:nvPr/>
          </p:nvSpPr>
          <p:spPr>
            <a:xfrm>
              <a:off x="6315739" y="3024908"/>
              <a:ext cx="4723583" cy="479941"/>
            </a:xfrm>
            <a:prstGeom prst="roundRect">
              <a:avLst/>
            </a:prstGeom>
            <a:pattFill prst="pct90">
              <a:fgClr>
                <a:schemeClr val="accent5">
                  <a:lumMod val="40000"/>
                  <a:lumOff val="60000"/>
                </a:schemeClr>
              </a:fgClr>
              <a:bgClr>
                <a:schemeClr val="tx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Gotham Medium" pitchFamily="2" charset="0"/>
                  <a:cs typeface="Gotham Medium" pitchFamily="2" charset="0"/>
                </a:rPr>
                <a:t>Ensure CRMs have been </a:t>
              </a:r>
              <a:r>
                <a:rPr lang="en-US" sz="1400" b="1" i="1" dirty="0" err="1">
                  <a:solidFill>
                    <a:schemeClr val="tx1"/>
                  </a:solidFill>
                  <a:latin typeface="Gotham Medium" pitchFamily="2" charset="0"/>
                  <a:cs typeface="Gotham Medium" pitchFamily="2" charset="0"/>
                </a:rPr>
                <a:t>synchronised</a:t>
              </a:r>
              <a:r>
                <a:rPr lang="en-US" sz="1400" b="1" i="1" dirty="0">
                  <a:solidFill>
                    <a:schemeClr val="tx1"/>
                  </a:solidFill>
                  <a:latin typeface="Gotham Medium" pitchFamily="2" charset="0"/>
                  <a:cs typeface="Gotham Medium" pitchFamily="2" charset="0"/>
                </a:rPr>
                <a:t> with the campaign tracking parameters</a:t>
              </a:r>
            </a:p>
          </p:txBody>
        </p:sp>
      </p:grpSp>
      <p:grpSp>
        <p:nvGrpSpPr>
          <p:cNvPr id="33" name="Group 32">
            <a:extLst>
              <a:ext uri="{FF2B5EF4-FFF2-40B4-BE49-F238E27FC236}">
                <a16:creationId xmlns:a16="http://schemas.microsoft.com/office/drawing/2014/main" id="{E5CC5487-178B-F64E-3CB6-3403F319C0A0}"/>
              </a:ext>
            </a:extLst>
          </p:cNvPr>
          <p:cNvGrpSpPr/>
          <p:nvPr/>
        </p:nvGrpSpPr>
        <p:grpSpPr>
          <a:xfrm>
            <a:off x="2518345" y="3301492"/>
            <a:ext cx="8504584" cy="1439565"/>
            <a:chOff x="2518345" y="3301492"/>
            <a:chExt cx="8504584" cy="1439565"/>
          </a:xfrm>
        </p:grpSpPr>
        <p:pic>
          <p:nvPicPr>
            <p:cNvPr id="18" name="Picture 17">
              <a:extLst>
                <a:ext uri="{FF2B5EF4-FFF2-40B4-BE49-F238E27FC236}">
                  <a16:creationId xmlns:a16="http://schemas.microsoft.com/office/drawing/2014/main" id="{289D6C04-4FE8-7BA1-E4DB-DB2C1DE700D7}"/>
                </a:ext>
              </a:extLst>
            </p:cNvPr>
            <p:cNvPicPr>
              <a:picLocks noChangeAspect="1"/>
            </p:cNvPicPr>
            <p:nvPr/>
          </p:nvPicPr>
          <p:blipFill>
            <a:blip r:embed="rId6"/>
            <a:stretch>
              <a:fillRect/>
            </a:stretch>
          </p:blipFill>
          <p:spPr>
            <a:xfrm>
              <a:off x="2518345" y="3301492"/>
              <a:ext cx="1724225" cy="1439565"/>
            </a:xfrm>
            <a:prstGeom prst="rect">
              <a:avLst/>
            </a:prstGeom>
          </p:spPr>
        </p:pic>
        <p:sp>
          <p:nvSpPr>
            <p:cNvPr id="26" name="Rounded Rectangle 25">
              <a:extLst>
                <a:ext uri="{FF2B5EF4-FFF2-40B4-BE49-F238E27FC236}">
                  <a16:creationId xmlns:a16="http://schemas.microsoft.com/office/drawing/2014/main" id="{75906808-C765-FE86-74F6-35E7176CBE70}"/>
                </a:ext>
              </a:extLst>
            </p:cNvPr>
            <p:cNvSpPr/>
            <p:nvPr/>
          </p:nvSpPr>
          <p:spPr>
            <a:xfrm>
              <a:off x="6299346" y="3660396"/>
              <a:ext cx="4723583" cy="479941"/>
            </a:xfrm>
            <a:prstGeom prst="roundRect">
              <a:avLst/>
            </a:prstGeom>
            <a:pattFill prst="pct90">
              <a:fgClr>
                <a:srgbClr val="C00000"/>
              </a:fgClr>
              <a:bgClr>
                <a:schemeClr val="tx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bg1"/>
                  </a:solidFill>
                  <a:latin typeface="Gotham Medium" pitchFamily="2" charset="0"/>
                  <a:cs typeface="Gotham Medium" pitchFamily="2" charset="0"/>
                </a:rPr>
                <a:t>Be ready to exploit developments in AI as they emerge i.e. copy writing, creative, tracking etc.</a:t>
              </a:r>
            </a:p>
          </p:txBody>
        </p:sp>
      </p:grpSp>
      <p:grpSp>
        <p:nvGrpSpPr>
          <p:cNvPr id="34" name="Group 33">
            <a:extLst>
              <a:ext uri="{FF2B5EF4-FFF2-40B4-BE49-F238E27FC236}">
                <a16:creationId xmlns:a16="http://schemas.microsoft.com/office/drawing/2014/main" id="{E1DFD88E-A9D7-EA8F-9DD6-6BDE078C55FE}"/>
              </a:ext>
            </a:extLst>
          </p:cNvPr>
          <p:cNvGrpSpPr/>
          <p:nvPr/>
        </p:nvGrpSpPr>
        <p:grpSpPr>
          <a:xfrm>
            <a:off x="1146621" y="4034989"/>
            <a:ext cx="9879935" cy="1439565"/>
            <a:chOff x="1146621" y="4034989"/>
            <a:chExt cx="9879935" cy="1439565"/>
          </a:xfrm>
        </p:grpSpPr>
        <p:pic>
          <p:nvPicPr>
            <p:cNvPr id="15" name="Picture 14">
              <a:extLst>
                <a:ext uri="{FF2B5EF4-FFF2-40B4-BE49-F238E27FC236}">
                  <a16:creationId xmlns:a16="http://schemas.microsoft.com/office/drawing/2014/main" id="{C9E1E799-7FCD-4186-EF77-AAC794D7DE4E}"/>
                </a:ext>
              </a:extLst>
            </p:cNvPr>
            <p:cNvPicPr>
              <a:picLocks noChangeAspect="1"/>
            </p:cNvPicPr>
            <p:nvPr/>
          </p:nvPicPr>
          <p:blipFill>
            <a:blip r:embed="rId7"/>
            <a:stretch>
              <a:fillRect/>
            </a:stretch>
          </p:blipFill>
          <p:spPr>
            <a:xfrm>
              <a:off x="1146621" y="4034989"/>
              <a:ext cx="1724225" cy="1439565"/>
            </a:xfrm>
            <a:prstGeom prst="rect">
              <a:avLst/>
            </a:prstGeom>
          </p:spPr>
        </p:pic>
        <p:sp>
          <p:nvSpPr>
            <p:cNvPr id="27" name="Rounded Rectangle 26">
              <a:extLst>
                <a:ext uri="{FF2B5EF4-FFF2-40B4-BE49-F238E27FC236}">
                  <a16:creationId xmlns:a16="http://schemas.microsoft.com/office/drawing/2014/main" id="{41687FA5-6041-1337-0E13-F1B6C3CF6201}"/>
                </a:ext>
              </a:extLst>
            </p:cNvPr>
            <p:cNvSpPr/>
            <p:nvPr/>
          </p:nvSpPr>
          <p:spPr>
            <a:xfrm>
              <a:off x="6302973" y="4307315"/>
              <a:ext cx="4723583" cy="479941"/>
            </a:xfrm>
            <a:prstGeom prst="roundRect">
              <a:avLst/>
            </a:prstGeom>
            <a:pattFill prst="pct90">
              <a:fgClr>
                <a:schemeClr val="bg1">
                  <a:lumMod val="75000"/>
                </a:schemeClr>
              </a:fgClr>
              <a:bgClr>
                <a:schemeClr val="tx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Gotham Medium" pitchFamily="2" charset="0"/>
                  <a:cs typeface="Gotham Medium" pitchFamily="2" charset="0"/>
                </a:rPr>
                <a:t>Be mindful of the events calendar so you can plan budgets +  campaigns accordingly</a:t>
              </a:r>
            </a:p>
          </p:txBody>
        </p:sp>
      </p:grpSp>
      <p:grpSp>
        <p:nvGrpSpPr>
          <p:cNvPr id="35" name="Group 34">
            <a:extLst>
              <a:ext uri="{FF2B5EF4-FFF2-40B4-BE49-F238E27FC236}">
                <a16:creationId xmlns:a16="http://schemas.microsoft.com/office/drawing/2014/main" id="{7CFF36FF-37B7-62F6-C045-48C99CAF0B9F}"/>
              </a:ext>
            </a:extLst>
          </p:cNvPr>
          <p:cNvGrpSpPr/>
          <p:nvPr/>
        </p:nvGrpSpPr>
        <p:grpSpPr>
          <a:xfrm>
            <a:off x="3896042" y="4042683"/>
            <a:ext cx="7126887" cy="1439565"/>
            <a:chOff x="3914211" y="4068025"/>
            <a:chExt cx="7126887" cy="1439565"/>
          </a:xfrm>
        </p:grpSpPr>
        <p:pic>
          <p:nvPicPr>
            <p:cNvPr id="5" name="Picture 4">
              <a:extLst>
                <a:ext uri="{FF2B5EF4-FFF2-40B4-BE49-F238E27FC236}">
                  <a16:creationId xmlns:a16="http://schemas.microsoft.com/office/drawing/2014/main" id="{B2DEFED8-4B29-4ED0-4204-960EAA2D6278}"/>
                </a:ext>
              </a:extLst>
            </p:cNvPr>
            <p:cNvPicPr>
              <a:picLocks noChangeAspect="1"/>
            </p:cNvPicPr>
            <p:nvPr/>
          </p:nvPicPr>
          <p:blipFill>
            <a:blip r:embed="rId8"/>
            <a:stretch>
              <a:fillRect/>
            </a:stretch>
          </p:blipFill>
          <p:spPr>
            <a:xfrm>
              <a:off x="3914211" y="4068025"/>
              <a:ext cx="1724225" cy="1439565"/>
            </a:xfrm>
            <a:prstGeom prst="rect">
              <a:avLst/>
            </a:prstGeom>
          </p:spPr>
        </p:pic>
        <p:sp>
          <p:nvSpPr>
            <p:cNvPr id="28" name="Rounded Rectangle 27">
              <a:extLst>
                <a:ext uri="{FF2B5EF4-FFF2-40B4-BE49-F238E27FC236}">
                  <a16:creationId xmlns:a16="http://schemas.microsoft.com/office/drawing/2014/main" id="{DD986B6C-4989-1FE4-4A78-344E2379125D}"/>
                </a:ext>
              </a:extLst>
            </p:cNvPr>
            <p:cNvSpPr/>
            <p:nvPr/>
          </p:nvSpPr>
          <p:spPr>
            <a:xfrm>
              <a:off x="6317515" y="4978175"/>
              <a:ext cx="4723583" cy="479941"/>
            </a:xfrm>
            <a:prstGeom prst="roundRect">
              <a:avLst/>
            </a:prstGeom>
            <a:pattFill prst="pct90">
              <a:fgClr>
                <a:srgbClr val="FFC000"/>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Gotham Medium" pitchFamily="2" charset="0"/>
                  <a:cs typeface="Gotham Medium" pitchFamily="2" charset="0"/>
                </a:rPr>
                <a:t>As with CRM, take extra time to ensure tracking is synchronized with the campaigns </a:t>
              </a:r>
            </a:p>
          </p:txBody>
        </p:sp>
      </p:grpSp>
      <p:grpSp>
        <p:nvGrpSpPr>
          <p:cNvPr id="36" name="Group 35">
            <a:extLst>
              <a:ext uri="{FF2B5EF4-FFF2-40B4-BE49-F238E27FC236}">
                <a16:creationId xmlns:a16="http://schemas.microsoft.com/office/drawing/2014/main" id="{698C1470-1985-92C0-7C52-6E2BED9C93F2}"/>
              </a:ext>
            </a:extLst>
          </p:cNvPr>
          <p:cNvGrpSpPr/>
          <p:nvPr/>
        </p:nvGrpSpPr>
        <p:grpSpPr>
          <a:xfrm>
            <a:off x="2512289" y="4772153"/>
            <a:ext cx="8510641" cy="1439565"/>
            <a:chOff x="2512289" y="4772153"/>
            <a:chExt cx="8510641" cy="1439565"/>
          </a:xfrm>
        </p:grpSpPr>
        <p:pic>
          <p:nvPicPr>
            <p:cNvPr id="14" name="Picture 13">
              <a:extLst>
                <a:ext uri="{FF2B5EF4-FFF2-40B4-BE49-F238E27FC236}">
                  <a16:creationId xmlns:a16="http://schemas.microsoft.com/office/drawing/2014/main" id="{E9D6AAC1-AAE4-B828-31B8-0D60D63A0D93}"/>
                </a:ext>
              </a:extLst>
            </p:cNvPr>
            <p:cNvPicPr>
              <a:picLocks noChangeAspect="1"/>
            </p:cNvPicPr>
            <p:nvPr/>
          </p:nvPicPr>
          <p:blipFill>
            <a:blip r:embed="rId9"/>
            <a:stretch>
              <a:fillRect/>
            </a:stretch>
          </p:blipFill>
          <p:spPr>
            <a:xfrm>
              <a:off x="2512289" y="4772153"/>
              <a:ext cx="1724225" cy="1439565"/>
            </a:xfrm>
            <a:prstGeom prst="rect">
              <a:avLst/>
            </a:prstGeom>
          </p:spPr>
        </p:pic>
        <p:sp>
          <p:nvSpPr>
            <p:cNvPr id="29" name="Rounded Rectangle 28">
              <a:extLst>
                <a:ext uri="{FF2B5EF4-FFF2-40B4-BE49-F238E27FC236}">
                  <a16:creationId xmlns:a16="http://schemas.microsoft.com/office/drawing/2014/main" id="{0BC3AC38-8C6E-AB2E-EA1F-0E655F8EDC51}"/>
                </a:ext>
              </a:extLst>
            </p:cNvPr>
            <p:cNvSpPr/>
            <p:nvPr/>
          </p:nvSpPr>
          <p:spPr>
            <a:xfrm>
              <a:off x="6299347" y="5642689"/>
              <a:ext cx="4723583" cy="479941"/>
            </a:xfrm>
            <a:prstGeom prst="roundRect">
              <a:avLst/>
            </a:prstGeom>
            <a:pattFill prst="pct90">
              <a:fgClr>
                <a:srgbClr val="0070C0"/>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bg1"/>
                  </a:solidFill>
                  <a:latin typeface="Gotham Medium" pitchFamily="2" charset="0"/>
                  <a:cs typeface="Gotham Medium" pitchFamily="2" charset="0"/>
                </a:rPr>
                <a:t>Website MOT is vital to ensure there are product pages to support the campaigns</a:t>
              </a:r>
            </a:p>
          </p:txBody>
        </p:sp>
      </p:grpSp>
      <p:sp>
        <p:nvSpPr>
          <p:cNvPr id="38" name="TextBox 37">
            <a:extLst>
              <a:ext uri="{FF2B5EF4-FFF2-40B4-BE49-F238E27FC236}">
                <a16:creationId xmlns:a16="http://schemas.microsoft.com/office/drawing/2014/main" id="{EC1D3134-0465-BA15-7D9E-D66FDB59D76E}"/>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7</a:t>
            </a:r>
          </a:p>
        </p:txBody>
      </p:sp>
      <p:pic>
        <p:nvPicPr>
          <p:cNvPr id="13" name="Picture 2" descr="Sitecore Development - Web Development | CSI Media">
            <a:extLst>
              <a:ext uri="{FF2B5EF4-FFF2-40B4-BE49-F238E27FC236}">
                <a16:creationId xmlns:a16="http://schemas.microsoft.com/office/drawing/2014/main" id="{F796EFAB-100E-38C7-B390-85EDCC29C2F9}"/>
              </a:ext>
            </a:extLst>
          </p:cNvPr>
          <p:cNvPicPr>
            <a:picLocks noChangeAspect="1" noChangeArrowheads="1"/>
          </p:cNvPicPr>
          <p:nvPr/>
        </p:nvPicPr>
        <p:blipFill rotWithShape="1">
          <a:blip r:embed="rId10">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187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EA51-6689-B08A-287F-C67D407E7473}"/>
              </a:ext>
            </a:extLst>
          </p:cNvPr>
          <p:cNvSpPr>
            <a:spLocks noGrp="1"/>
          </p:cNvSpPr>
          <p:nvPr>
            <p:ph type="title"/>
          </p:nvPr>
        </p:nvSpPr>
        <p:spPr/>
        <p:txBody>
          <a:bodyPr/>
          <a:lstStyle/>
          <a:p>
            <a:endParaRPr lang="en-US"/>
          </a:p>
        </p:txBody>
      </p:sp>
      <p:pic>
        <p:nvPicPr>
          <p:cNvPr id="12" name="Content Placeholder 11" descr="A rocket in the sky&#10;&#10;Description automatically generated">
            <a:extLst>
              <a:ext uri="{FF2B5EF4-FFF2-40B4-BE49-F238E27FC236}">
                <a16:creationId xmlns:a16="http://schemas.microsoft.com/office/drawing/2014/main" id="{20225EF5-35B4-F7DD-0923-EC2D8B7676BE}"/>
              </a:ext>
            </a:extLst>
          </p:cNvPr>
          <p:cNvPicPr>
            <a:picLocks noGrp="1" noChangeAspect="1"/>
          </p:cNvPicPr>
          <p:nvPr>
            <p:ph idx="1"/>
          </p:nvPr>
        </p:nvPicPr>
        <p:blipFill>
          <a:blip r:embed="rId3"/>
          <a:stretch>
            <a:fillRect/>
          </a:stretch>
        </p:blipFill>
        <p:spPr>
          <a:xfrm>
            <a:off x="2916176" y="1825625"/>
            <a:ext cx="6359647" cy="4351338"/>
          </a:xfrm>
        </p:spPr>
      </p:pic>
      <p:sp>
        <p:nvSpPr>
          <p:cNvPr id="4" name="Rectangle 3">
            <a:extLst>
              <a:ext uri="{FF2B5EF4-FFF2-40B4-BE49-F238E27FC236}">
                <a16:creationId xmlns:a16="http://schemas.microsoft.com/office/drawing/2014/main" id="{53FB4660-361B-8187-EC09-3A7E2EB1F036}"/>
              </a:ext>
            </a:extLst>
          </p:cNvPr>
          <p:cNvSpPr/>
          <p:nvPr/>
        </p:nvSpPr>
        <p:spPr>
          <a:xfrm rot="21235240">
            <a:off x="-543972" y="-677000"/>
            <a:ext cx="12981971" cy="3131646"/>
          </a:xfrm>
          <a:custGeom>
            <a:avLst/>
            <a:gdLst>
              <a:gd name="connsiteX0" fmla="*/ 0 w 12981971"/>
              <a:gd name="connsiteY0" fmla="*/ 0 h 3131646"/>
              <a:gd name="connsiteX1" fmla="*/ 200630 w 12981971"/>
              <a:gd name="connsiteY1" fmla="*/ 0 h 3131646"/>
              <a:gd name="connsiteX2" fmla="*/ 401261 w 12981971"/>
              <a:gd name="connsiteY2" fmla="*/ 0 h 3131646"/>
              <a:gd name="connsiteX3" fmla="*/ 1250990 w 12981971"/>
              <a:gd name="connsiteY3" fmla="*/ 0 h 3131646"/>
              <a:gd name="connsiteX4" fmla="*/ 1581440 w 12981971"/>
              <a:gd name="connsiteY4" fmla="*/ 0 h 3131646"/>
              <a:gd name="connsiteX5" fmla="*/ 1911890 w 12981971"/>
              <a:gd name="connsiteY5" fmla="*/ 0 h 3131646"/>
              <a:gd name="connsiteX6" fmla="*/ 2631800 w 12981971"/>
              <a:gd name="connsiteY6" fmla="*/ 0 h 3131646"/>
              <a:gd name="connsiteX7" fmla="*/ 3481529 w 12981971"/>
              <a:gd name="connsiteY7" fmla="*/ 0 h 3131646"/>
              <a:gd name="connsiteX8" fmla="*/ 3682159 w 12981971"/>
              <a:gd name="connsiteY8" fmla="*/ 0 h 3131646"/>
              <a:gd name="connsiteX9" fmla="*/ 4272249 w 12981971"/>
              <a:gd name="connsiteY9" fmla="*/ 0 h 3131646"/>
              <a:gd name="connsiteX10" fmla="*/ 5121978 w 12981971"/>
              <a:gd name="connsiteY10" fmla="*/ 0 h 3131646"/>
              <a:gd name="connsiteX11" fmla="*/ 5582248 w 12981971"/>
              <a:gd name="connsiteY11" fmla="*/ 0 h 3131646"/>
              <a:gd name="connsiteX12" fmla="*/ 5912698 w 12981971"/>
              <a:gd name="connsiteY12" fmla="*/ 0 h 3131646"/>
              <a:gd name="connsiteX13" fmla="*/ 6502787 w 12981971"/>
              <a:gd name="connsiteY13" fmla="*/ 0 h 3131646"/>
              <a:gd name="connsiteX14" fmla="*/ 7092877 w 12981971"/>
              <a:gd name="connsiteY14" fmla="*/ 0 h 3131646"/>
              <a:gd name="connsiteX15" fmla="*/ 7423327 w 12981971"/>
              <a:gd name="connsiteY15" fmla="*/ 0 h 3131646"/>
              <a:gd name="connsiteX16" fmla="*/ 7753777 w 12981971"/>
              <a:gd name="connsiteY16" fmla="*/ 0 h 3131646"/>
              <a:gd name="connsiteX17" fmla="*/ 7954408 w 12981971"/>
              <a:gd name="connsiteY17" fmla="*/ 0 h 3131646"/>
              <a:gd name="connsiteX18" fmla="*/ 8674317 w 12981971"/>
              <a:gd name="connsiteY18" fmla="*/ 0 h 3131646"/>
              <a:gd name="connsiteX19" fmla="*/ 9394226 w 12981971"/>
              <a:gd name="connsiteY19" fmla="*/ 0 h 3131646"/>
              <a:gd name="connsiteX20" fmla="*/ 9724676 w 12981971"/>
              <a:gd name="connsiteY20" fmla="*/ 0 h 3131646"/>
              <a:gd name="connsiteX21" fmla="*/ 10184946 w 12981971"/>
              <a:gd name="connsiteY21" fmla="*/ 0 h 3131646"/>
              <a:gd name="connsiteX22" fmla="*/ 10385577 w 12981971"/>
              <a:gd name="connsiteY22" fmla="*/ 0 h 3131646"/>
              <a:gd name="connsiteX23" fmla="*/ 10716027 w 12981971"/>
              <a:gd name="connsiteY23" fmla="*/ 0 h 3131646"/>
              <a:gd name="connsiteX24" fmla="*/ 11306117 w 12981971"/>
              <a:gd name="connsiteY24" fmla="*/ 0 h 3131646"/>
              <a:gd name="connsiteX25" fmla="*/ 11766386 w 12981971"/>
              <a:gd name="connsiteY25" fmla="*/ 0 h 3131646"/>
              <a:gd name="connsiteX26" fmla="*/ 12096837 w 12981971"/>
              <a:gd name="connsiteY26" fmla="*/ 0 h 3131646"/>
              <a:gd name="connsiteX27" fmla="*/ 12981971 w 12981971"/>
              <a:gd name="connsiteY27" fmla="*/ 0 h 3131646"/>
              <a:gd name="connsiteX28" fmla="*/ 12981971 w 12981971"/>
              <a:gd name="connsiteY28" fmla="*/ 459308 h 3131646"/>
              <a:gd name="connsiteX29" fmla="*/ 12981971 w 12981971"/>
              <a:gd name="connsiteY29" fmla="*/ 981249 h 3131646"/>
              <a:gd name="connsiteX30" fmla="*/ 12981971 w 12981971"/>
              <a:gd name="connsiteY30" fmla="*/ 1565823 h 3131646"/>
              <a:gd name="connsiteX31" fmla="*/ 12981971 w 12981971"/>
              <a:gd name="connsiteY31" fmla="*/ 2087764 h 3131646"/>
              <a:gd name="connsiteX32" fmla="*/ 12981971 w 12981971"/>
              <a:gd name="connsiteY32" fmla="*/ 2609705 h 3131646"/>
              <a:gd name="connsiteX33" fmla="*/ 12981971 w 12981971"/>
              <a:gd name="connsiteY33" fmla="*/ 3131646 h 3131646"/>
              <a:gd name="connsiteX34" fmla="*/ 12391881 w 12981971"/>
              <a:gd name="connsiteY34" fmla="*/ 3131646 h 3131646"/>
              <a:gd name="connsiteX35" fmla="*/ 11801792 w 12981971"/>
              <a:gd name="connsiteY35" fmla="*/ 3131646 h 3131646"/>
              <a:gd name="connsiteX36" fmla="*/ 11601161 w 12981971"/>
              <a:gd name="connsiteY36" fmla="*/ 3131646 h 3131646"/>
              <a:gd name="connsiteX37" fmla="*/ 11140891 w 12981971"/>
              <a:gd name="connsiteY37" fmla="*/ 3131646 h 3131646"/>
              <a:gd name="connsiteX38" fmla="*/ 10420982 w 12981971"/>
              <a:gd name="connsiteY38" fmla="*/ 3131646 h 3131646"/>
              <a:gd name="connsiteX39" fmla="*/ 9571253 w 12981971"/>
              <a:gd name="connsiteY39" fmla="*/ 3131646 h 3131646"/>
              <a:gd name="connsiteX40" fmla="*/ 8851344 w 12981971"/>
              <a:gd name="connsiteY40" fmla="*/ 3131646 h 3131646"/>
              <a:gd name="connsiteX41" fmla="*/ 8520894 w 12981971"/>
              <a:gd name="connsiteY41" fmla="*/ 3131646 h 3131646"/>
              <a:gd name="connsiteX42" fmla="*/ 8190444 w 12981971"/>
              <a:gd name="connsiteY42" fmla="*/ 3131646 h 3131646"/>
              <a:gd name="connsiteX43" fmla="*/ 7600354 w 12981971"/>
              <a:gd name="connsiteY43" fmla="*/ 3131646 h 3131646"/>
              <a:gd name="connsiteX44" fmla="*/ 7399723 w 12981971"/>
              <a:gd name="connsiteY44" fmla="*/ 3131646 h 3131646"/>
              <a:gd name="connsiteX45" fmla="*/ 6549994 w 12981971"/>
              <a:gd name="connsiteY45" fmla="*/ 3131646 h 3131646"/>
              <a:gd name="connsiteX46" fmla="*/ 5830085 w 12981971"/>
              <a:gd name="connsiteY46" fmla="*/ 3131646 h 3131646"/>
              <a:gd name="connsiteX47" fmla="*/ 5239996 w 12981971"/>
              <a:gd name="connsiteY47" fmla="*/ 3131646 h 3131646"/>
              <a:gd name="connsiteX48" fmla="*/ 4520086 w 12981971"/>
              <a:gd name="connsiteY48" fmla="*/ 3131646 h 3131646"/>
              <a:gd name="connsiteX49" fmla="*/ 3670357 w 12981971"/>
              <a:gd name="connsiteY49" fmla="*/ 3131646 h 3131646"/>
              <a:gd name="connsiteX50" fmla="*/ 3339907 w 12981971"/>
              <a:gd name="connsiteY50" fmla="*/ 3131646 h 3131646"/>
              <a:gd name="connsiteX51" fmla="*/ 2490178 w 12981971"/>
              <a:gd name="connsiteY51" fmla="*/ 3131646 h 3131646"/>
              <a:gd name="connsiteX52" fmla="*/ 1900088 w 12981971"/>
              <a:gd name="connsiteY52" fmla="*/ 3131646 h 3131646"/>
              <a:gd name="connsiteX53" fmla="*/ 1699458 w 12981971"/>
              <a:gd name="connsiteY53" fmla="*/ 3131646 h 3131646"/>
              <a:gd name="connsiteX54" fmla="*/ 1369008 w 12981971"/>
              <a:gd name="connsiteY54" fmla="*/ 3131646 h 3131646"/>
              <a:gd name="connsiteX55" fmla="*/ 1038558 w 12981971"/>
              <a:gd name="connsiteY55" fmla="*/ 3131646 h 3131646"/>
              <a:gd name="connsiteX56" fmla="*/ 0 w 12981971"/>
              <a:gd name="connsiteY56" fmla="*/ 3131646 h 3131646"/>
              <a:gd name="connsiteX57" fmla="*/ 0 w 12981971"/>
              <a:gd name="connsiteY57" fmla="*/ 2703654 h 3131646"/>
              <a:gd name="connsiteX58" fmla="*/ 0 w 12981971"/>
              <a:gd name="connsiteY58" fmla="*/ 2119080 h 3131646"/>
              <a:gd name="connsiteX59" fmla="*/ 0 w 12981971"/>
              <a:gd name="connsiteY59" fmla="*/ 1534507 h 3131646"/>
              <a:gd name="connsiteX60" fmla="*/ 0 w 12981971"/>
              <a:gd name="connsiteY60" fmla="*/ 1012566 h 3131646"/>
              <a:gd name="connsiteX61" fmla="*/ 0 w 12981971"/>
              <a:gd name="connsiteY61" fmla="*/ 584574 h 3131646"/>
              <a:gd name="connsiteX62" fmla="*/ 0 w 12981971"/>
              <a:gd name="connsiteY62" fmla="*/ 0 h 313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981971" h="3131646" fill="none" extrusionOk="0">
                <a:moveTo>
                  <a:pt x="0" y="0"/>
                </a:moveTo>
                <a:cubicBezTo>
                  <a:pt x="62485" y="-23838"/>
                  <a:pt x="123388" y="2560"/>
                  <a:pt x="200630" y="0"/>
                </a:cubicBezTo>
                <a:cubicBezTo>
                  <a:pt x="277872" y="-2560"/>
                  <a:pt x="338976" y="21206"/>
                  <a:pt x="401261" y="0"/>
                </a:cubicBezTo>
                <a:cubicBezTo>
                  <a:pt x="463546" y="-21206"/>
                  <a:pt x="869312" y="69581"/>
                  <a:pt x="1250990" y="0"/>
                </a:cubicBezTo>
                <a:cubicBezTo>
                  <a:pt x="1632668" y="-69581"/>
                  <a:pt x="1477285" y="38949"/>
                  <a:pt x="1581440" y="0"/>
                </a:cubicBezTo>
                <a:cubicBezTo>
                  <a:pt x="1685595" y="-38949"/>
                  <a:pt x="1821084" y="29318"/>
                  <a:pt x="1911890" y="0"/>
                </a:cubicBezTo>
                <a:cubicBezTo>
                  <a:pt x="2002696" y="-29318"/>
                  <a:pt x="2286122" y="82011"/>
                  <a:pt x="2631800" y="0"/>
                </a:cubicBezTo>
                <a:cubicBezTo>
                  <a:pt x="2977478" y="-82011"/>
                  <a:pt x="3224822" y="20760"/>
                  <a:pt x="3481529" y="0"/>
                </a:cubicBezTo>
                <a:cubicBezTo>
                  <a:pt x="3738236" y="-20760"/>
                  <a:pt x="3632573" y="9729"/>
                  <a:pt x="3682159" y="0"/>
                </a:cubicBezTo>
                <a:cubicBezTo>
                  <a:pt x="3731745" y="-9729"/>
                  <a:pt x="3996643" y="65239"/>
                  <a:pt x="4272249" y="0"/>
                </a:cubicBezTo>
                <a:cubicBezTo>
                  <a:pt x="4547855" y="-65239"/>
                  <a:pt x="4790168" y="52553"/>
                  <a:pt x="5121978" y="0"/>
                </a:cubicBezTo>
                <a:cubicBezTo>
                  <a:pt x="5453788" y="-52553"/>
                  <a:pt x="5456434" y="37542"/>
                  <a:pt x="5582248" y="0"/>
                </a:cubicBezTo>
                <a:cubicBezTo>
                  <a:pt x="5708062" y="-37542"/>
                  <a:pt x="5830997" y="8470"/>
                  <a:pt x="5912698" y="0"/>
                </a:cubicBezTo>
                <a:cubicBezTo>
                  <a:pt x="5994399" y="-8470"/>
                  <a:pt x="6301524" y="62090"/>
                  <a:pt x="6502787" y="0"/>
                </a:cubicBezTo>
                <a:cubicBezTo>
                  <a:pt x="6704050" y="-62090"/>
                  <a:pt x="6824470" y="25948"/>
                  <a:pt x="7092877" y="0"/>
                </a:cubicBezTo>
                <a:cubicBezTo>
                  <a:pt x="7361284" y="-25948"/>
                  <a:pt x="7277362" y="24255"/>
                  <a:pt x="7423327" y="0"/>
                </a:cubicBezTo>
                <a:cubicBezTo>
                  <a:pt x="7569292" y="-24255"/>
                  <a:pt x="7660731" y="27731"/>
                  <a:pt x="7753777" y="0"/>
                </a:cubicBezTo>
                <a:cubicBezTo>
                  <a:pt x="7846823" y="-27731"/>
                  <a:pt x="7868051" y="22769"/>
                  <a:pt x="7954408" y="0"/>
                </a:cubicBezTo>
                <a:cubicBezTo>
                  <a:pt x="8040765" y="-22769"/>
                  <a:pt x="8459908" y="28696"/>
                  <a:pt x="8674317" y="0"/>
                </a:cubicBezTo>
                <a:cubicBezTo>
                  <a:pt x="8888726" y="-28696"/>
                  <a:pt x="9249571" y="31084"/>
                  <a:pt x="9394226" y="0"/>
                </a:cubicBezTo>
                <a:cubicBezTo>
                  <a:pt x="9538881" y="-31084"/>
                  <a:pt x="9650982" y="34565"/>
                  <a:pt x="9724676" y="0"/>
                </a:cubicBezTo>
                <a:cubicBezTo>
                  <a:pt x="9798370" y="-34565"/>
                  <a:pt x="10023677" y="19293"/>
                  <a:pt x="10184946" y="0"/>
                </a:cubicBezTo>
                <a:cubicBezTo>
                  <a:pt x="10346215" y="-19293"/>
                  <a:pt x="10328827" y="14732"/>
                  <a:pt x="10385577" y="0"/>
                </a:cubicBezTo>
                <a:cubicBezTo>
                  <a:pt x="10442327" y="-14732"/>
                  <a:pt x="10580647" y="5438"/>
                  <a:pt x="10716027" y="0"/>
                </a:cubicBezTo>
                <a:cubicBezTo>
                  <a:pt x="10851407" y="-5438"/>
                  <a:pt x="11138734" y="56329"/>
                  <a:pt x="11306117" y="0"/>
                </a:cubicBezTo>
                <a:cubicBezTo>
                  <a:pt x="11473500" y="-56329"/>
                  <a:pt x="11661898" y="34566"/>
                  <a:pt x="11766386" y="0"/>
                </a:cubicBezTo>
                <a:cubicBezTo>
                  <a:pt x="11870874" y="-34566"/>
                  <a:pt x="12000476" y="23321"/>
                  <a:pt x="12096837" y="0"/>
                </a:cubicBezTo>
                <a:cubicBezTo>
                  <a:pt x="12193198" y="-23321"/>
                  <a:pt x="12695252" y="35746"/>
                  <a:pt x="12981971" y="0"/>
                </a:cubicBezTo>
                <a:cubicBezTo>
                  <a:pt x="13015490" y="165706"/>
                  <a:pt x="12954131" y="272651"/>
                  <a:pt x="12981971" y="459308"/>
                </a:cubicBezTo>
                <a:cubicBezTo>
                  <a:pt x="13009811" y="645965"/>
                  <a:pt x="12961329" y="823984"/>
                  <a:pt x="12981971" y="981249"/>
                </a:cubicBezTo>
                <a:cubicBezTo>
                  <a:pt x="13002613" y="1138514"/>
                  <a:pt x="12972862" y="1406426"/>
                  <a:pt x="12981971" y="1565823"/>
                </a:cubicBezTo>
                <a:cubicBezTo>
                  <a:pt x="12991080" y="1725220"/>
                  <a:pt x="12937601" y="1884406"/>
                  <a:pt x="12981971" y="2087764"/>
                </a:cubicBezTo>
                <a:cubicBezTo>
                  <a:pt x="13026341" y="2291122"/>
                  <a:pt x="12967507" y="2394964"/>
                  <a:pt x="12981971" y="2609705"/>
                </a:cubicBezTo>
                <a:cubicBezTo>
                  <a:pt x="12996435" y="2824446"/>
                  <a:pt x="12960154" y="2960146"/>
                  <a:pt x="12981971" y="3131646"/>
                </a:cubicBezTo>
                <a:cubicBezTo>
                  <a:pt x="12792689" y="3138742"/>
                  <a:pt x="12685226" y="3112840"/>
                  <a:pt x="12391881" y="3131646"/>
                </a:cubicBezTo>
                <a:cubicBezTo>
                  <a:pt x="12098536" y="3150452"/>
                  <a:pt x="12060902" y="3081152"/>
                  <a:pt x="11801792" y="3131646"/>
                </a:cubicBezTo>
                <a:cubicBezTo>
                  <a:pt x="11542682" y="3182140"/>
                  <a:pt x="11671557" y="3112749"/>
                  <a:pt x="11601161" y="3131646"/>
                </a:cubicBezTo>
                <a:cubicBezTo>
                  <a:pt x="11530765" y="3150543"/>
                  <a:pt x="11341368" y="3123819"/>
                  <a:pt x="11140891" y="3131646"/>
                </a:cubicBezTo>
                <a:cubicBezTo>
                  <a:pt x="10940414" y="3139473"/>
                  <a:pt x="10576055" y="3090923"/>
                  <a:pt x="10420982" y="3131646"/>
                </a:cubicBezTo>
                <a:cubicBezTo>
                  <a:pt x="10265909" y="3172369"/>
                  <a:pt x="9977150" y="3056561"/>
                  <a:pt x="9571253" y="3131646"/>
                </a:cubicBezTo>
                <a:cubicBezTo>
                  <a:pt x="9165356" y="3206731"/>
                  <a:pt x="9189834" y="3071891"/>
                  <a:pt x="8851344" y="3131646"/>
                </a:cubicBezTo>
                <a:cubicBezTo>
                  <a:pt x="8512854" y="3191401"/>
                  <a:pt x="8603287" y="3117185"/>
                  <a:pt x="8520894" y="3131646"/>
                </a:cubicBezTo>
                <a:cubicBezTo>
                  <a:pt x="8438501" y="3146107"/>
                  <a:pt x="8282069" y="3121717"/>
                  <a:pt x="8190444" y="3131646"/>
                </a:cubicBezTo>
                <a:cubicBezTo>
                  <a:pt x="8098819" y="3141575"/>
                  <a:pt x="7743871" y="3094872"/>
                  <a:pt x="7600354" y="3131646"/>
                </a:cubicBezTo>
                <a:cubicBezTo>
                  <a:pt x="7456837" y="3168420"/>
                  <a:pt x="7498644" y="3125070"/>
                  <a:pt x="7399723" y="3131646"/>
                </a:cubicBezTo>
                <a:cubicBezTo>
                  <a:pt x="7300802" y="3138222"/>
                  <a:pt x="6930037" y="3062492"/>
                  <a:pt x="6549994" y="3131646"/>
                </a:cubicBezTo>
                <a:cubicBezTo>
                  <a:pt x="6169951" y="3200800"/>
                  <a:pt x="6115722" y="3094743"/>
                  <a:pt x="5830085" y="3131646"/>
                </a:cubicBezTo>
                <a:cubicBezTo>
                  <a:pt x="5544448" y="3168549"/>
                  <a:pt x="5522173" y="3114162"/>
                  <a:pt x="5239996" y="3131646"/>
                </a:cubicBezTo>
                <a:cubicBezTo>
                  <a:pt x="4957819" y="3149130"/>
                  <a:pt x="4878575" y="3072646"/>
                  <a:pt x="4520086" y="3131646"/>
                </a:cubicBezTo>
                <a:cubicBezTo>
                  <a:pt x="4161597" y="3190646"/>
                  <a:pt x="3865132" y="3054966"/>
                  <a:pt x="3670357" y="3131646"/>
                </a:cubicBezTo>
                <a:cubicBezTo>
                  <a:pt x="3475582" y="3208326"/>
                  <a:pt x="3497012" y="3128174"/>
                  <a:pt x="3339907" y="3131646"/>
                </a:cubicBezTo>
                <a:cubicBezTo>
                  <a:pt x="3182802" y="3135118"/>
                  <a:pt x="2863907" y="3041261"/>
                  <a:pt x="2490178" y="3131646"/>
                </a:cubicBezTo>
                <a:cubicBezTo>
                  <a:pt x="2116449" y="3222031"/>
                  <a:pt x="2148153" y="3097885"/>
                  <a:pt x="1900088" y="3131646"/>
                </a:cubicBezTo>
                <a:cubicBezTo>
                  <a:pt x="1652023" y="3165407"/>
                  <a:pt x="1760651" y="3113040"/>
                  <a:pt x="1699458" y="3131646"/>
                </a:cubicBezTo>
                <a:cubicBezTo>
                  <a:pt x="1638265" y="3150252"/>
                  <a:pt x="1466480" y="3129952"/>
                  <a:pt x="1369008" y="3131646"/>
                </a:cubicBezTo>
                <a:cubicBezTo>
                  <a:pt x="1271536" y="3133340"/>
                  <a:pt x="1157885" y="3097824"/>
                  <a:pt x="1038558" y="3131646"/>
                </a:cubicBezTo>
                <a:cubicBezTo>
                  <a:pt x="919231" y="3165468"/>
                  <a:pt x="300679" y="3106841"/>
                  <a:pt x="0" y="3131646"/>
                </a:cubicBezTo>
                <a:cubicBezTo>
                  <a:pt x="-50823" y="3032315"/>
                  <a:pt x="20393" y="2913505"/>
                  <a:pt x="0" y="2703654"/>
                </a:cubicBezTo>
                <a:cubicBezTo>
                  <a:pt x="-20393" y="2493803"/>
                  <a:pt x="22070" y="2373917"/>
                  <a:pt x="0" y="2119080"/>
                </a:cubicBezTo>
                <a:cubicBezTo>
                  <a:pt x="-22070" y="1864243"/>
                  <a:pt x="28403" y="1748402"/>
                  <a:pt x="0" y="1534507"/>
                </a:cubicBezTo>
                <a:cubicBezTo>
                  <a:pt x="-28403" y="1320612"/>
                  <a:pt x="41401" y="1235044"/>
                  <a:pt x="0" y="1012566"/>
                </a:cubicBezTo>
                <a:cubicBezTo>
                  <a:pt x="-41401" y="790088"/>
                  <a:pt x="18570" y="789327"/>
                  <a:pt x="0" y="584574"/>
                </a:cubicBezTo>
                <a:cubicBezTo>
                  <a:pt x="-18570" y="379821"/>
                  <a:pt x="24017" y="176286"/>
                  <a:pt x="0" y="0"/>
                </a:cubicBezTo>
                <a:close/>
              </a:path>
              <a:path w="12981971" h="3131646" stroke="0" extrusionOk="0">
                <a:moveTo>
                  <a:pt x="0" y="0"/>
                </a:moveTo>
                <a:cubicBezTo>
                  <a:pt x="285272" y="-49266"/>
                  <a:pt x="511864" y="18541"/>
                  <a:pt x="719909" y="0"/>
                </a:cubicBezTo>
                <a:cubicBezTo>
                  <a:pt x="927954" y="-18541"/>
                  <a:pt x="978259" y="15471"/>
                  <a:pt x="1180179" y="0"/>
                </a:cubicBezTo>
                <a:cubicBezTo>
                  <a:pt x="1382099" y="-15471"/>
                  <a:pt x="1281044" y="10388"/>
                  <a:pt x="1380810" y="0"/>
                </a:cubicBezTo>
                <a:cubicBezTo>
                  <a:pt x="1480576" y="-10388"/>
                  <a:pt x="1712431" y="19948"/>
                  <a:pt x="1970899" y="0"/>
                </a:cubicBezTo>
                <a:cubicBezTo>
                  <a:pt x="2229367" y="-19948"/>
                  <a:pt x="2166486" y="12201"/>
                  <a:pt x="2301349" y="0"/>
                </a:cubicBezTo>
                <a:cubicBezTo>
                  <a:pt x="2436212" y="-12201"/>
                  <a:pt x="2692113" y="28189"/>
                  <a:pt x="3021259" y="0"/>
                </a:cubicBezTo>
                <a:cubicBezTo>
                  <a:pt x="3350405" y="-28189"/>
                  <a:pt x="3378902" y="7628"/>
                  <a:pt x="3611348" y="0"/>
                </a:cubicBezTo>
                <a:cubicBezTo>
                  <a:pt x="3843794" y="-7628"/>
                  <a:pt x="3719751" y="1037"/>
                  <a:pt x="3811979" y="0"/>
                </a:cubicBezTo>
                <a:cubicBezTo>
                  <a:pt x="3904207" y="-1037"/>
                  <a:pt x="4099266" y="28654"/>
                  <a:pt x="4272249" y="0"/>
                </a:cubicBezTo>
                <a:cubicBezTo>
                  <a:pt x="4445232" y="-28654"/>
                  <a:pt x="4797134" y="61983"/>
                  <a:pt x="5121978" y="0"/>
                </a:cubicBezTo>
                <a:cubicBezTo>
                  <a:pt x="5446822" y="-61983"/>
                  <a:pt x="5264217" y="22180"/>
                  <a:pt x="5322608" y="0"/>
                </a:cubicBezTo>
                <a:cubicBezTo>
                  <a:pt x="5380999" y="-22180"/>
                  <a:pt x="5858100" y="80574"/>
                  <a:pt x="6042517" y="0"/>
                </a:cubicBezTo>
                <a:cubicBezTo>
                  <a:pt x="6226934" y="-80574"/>
                  <a:pt x="6469459" y="16166"/>
                  <a:pt x="6632607" y="0"/>
                </a:cubicBezTo>
                <a:cubicBezTo>
                  <a:pt x="6795755" y="-16166"/>
                  <a:pt x="6989048" y="18714"/>
                  <a:pt x="7092877" y="0"/>
                </a:cubicBezTo>
                <a:cubicBezTo>
                  <a:pt x="7196706" y="-18714"/>
                  <a:pt x="7493999" y="45875"/>
                  <a:pt x="7812786" y="0"/>
                </a:cubicBezTo>
                <a:cubicBezTo>
                  <a:pt x="8131573" y="-45875"/>
                  <a:pt x="8286337" y="76752"/>
                  <a:pt x="8532695" y="0"/>
                </a:cubicBezTo>
                <a:cubicBezTo>
                  <a:pt x="8779053" y="-76752"/>
                  <a:pt x="9113183" y="39277"/>
                  <a:pt x="9382424" y="0"/>
                </a:cubicBezTo>
                <a:cubicBezTo>
                  <a:pt x="9651665" y="-39277"/>
                  <a:pt x="10041011" y="91845"/>
                  <a:pt x="10232154" y="0"/>
                </a:cubicBezTo>
                <a:cubicBezTo>
                  <a:pt x="10423297" y="-91845"/>
                  <a:pt x="10623971" y="21316"/>
                  <a:pt x="10822243" y="0"/>
                </a:cubicBezTo>
                <a:cubicBezTo>
                  <a:pt x="11020515" y="-21316"/>
                  <a:pt x="10967348" y="22058"/>
                  <a:pt x="11022874" y="0"/>
                </a:cubicBezTo>
                <a:cubicBezTo>
                  <a:pt x="11078400" y="-22058"/>
                  <a:pt x="11278612" y="21745"/>
                  <a:pt x="11353324" y="0"/>
                </a:cubicBezTo>
                <a:cubicBezTo>
                  <a:pt x="11428036" y="-21745"/>
                  <a:pt x="11472745" y="16301"/>
                  <a:pt x="11553954" y="0"/>
                </a:cubicBezTo>
                <a:cubicBezTo>
                  <a:pt x="11635163" y="-16301"/>
                  <a:pt x="11662145" y="11517"/>
                  <a:pt x="11754585" y="0"/>
                </a:cubicBezTo>
                <a:cubicBezTo>
                  <a:pt x="11847025" y="-11517"/>
                  <a:pt x="11958087" y="7669"/>
                  <a:pt x="12085035" y="0"/>
                </a:cubicBezTo>
                <a:cubicBezTo>
                  <a:pt x="12211983" y="-7669"/>
                  <a:pt x="12740332" y="103706"/>
                  <a:pt x="12981971" y="0"/>
                </a:cubicBezTo>
                <a:cubicBezTo>
                  <a:pt x="13001981" y="258963"/>
                  <a:pt x="12940867" y="409122"/>
                  <a:pt x="12981971" y="584574"/>
                </a:cubicBezTo>
                <a:cubicBezTo>
                  <a:pt x="13023075" y="760026"/>
                  <a:pt x="12931408" y="882807"/>
                  <a:pt x="12981971" y="1075198"/>
                </a:cubicBezTo>
                <a:cubicBezTo>
                  <a:pt x="13032534" y="1267589"/>
                  <a:pt x="12930360" y="1388470"/>
                  <a:pt x="12981971" y="1597139"/>
                </a:cubicBezTo>
                <a:cubicBezTo>
                  <a:pt x="13033582" y="1805808"/>
                  <a:pt x="12947578" y="1990082"/>
                  <a:pt x="12981971" y="2181713"/>
                </a:cubicBezTo>
                <a:cubicBezTo>
                  <a:pt x="13016364" y="2373344"/>
                  <a:pt x="12937530" y="2473660"/>
                  <a:pt x="12981971" y="2672338"/>
                </a:cubicBezTo>
                <a:cubicBezTo>
                  <a:pt x="13026412" y="2871017"/>
                  <a:pt x="12979391" y="2952389"/>
                  <a:pt x="12981971" y="3131646"/>
                </a:cubicBezTo>
                <a:cubicBezTo>
                  <a:pt x="12633573" y="3205424"/>
                  <a:pt x="12434524" y="3053164"/>
                  <a:pt x="12132242" y="3131646"/>
                </a:cubicBezTo>
                <a:cubicBezTo>
                  <a:pt x="11829960" y="3210128"/>
                  <a:pt x="11938708" y="3102938"/>
                  <a:pt x="11801792" y="3131646"/>
                </a:cubicBezTo>
                <a:cubicBezTo>
                  <a:pt x="11664876" y="3160354"/>
                  <a:pt x="11655279" y="3122513"/>
                  <a:pt x="11601161" y="3131646"/>
                </a:cubicBezTo>
                <a:cubicBezTo>
                  <a:pt x="11547043" y="3140779"/>
                  <a:pt x="11303567" y="3090130"/>
                  <a:pt x="11140891" y="3131646"/>
                </a:cubicBezTo>
                <a:cubicBezTo>
                  <a:pt x="10978215" y="3173162"/>
                  <a:pt x="11013271" y="3130797"/>
                  <a:pt x="10940261" y="3131646"/>
                </a:cubicBezTo>
                <a:cubicBezTo>
                  <a:pt x="10867251" y="3132495"/>
                  <a:pt x="10510241" y="3127602"/>
                  <a:pt x="10350171" y="3131646"/>
                </a:cubicBezTo>
                <a:cubicBezTo>
                  <a:pt x="10190101" y="3135690"/>
                  <a:pt x="10140375" y="3122269"/>
                  <a:pt x="10019721" y="3131646"/>
                </a:cubicBezTo>
                <a:cubicBezTo>
                  <a:pt x="9899067" y="3141023"/>
                  <a:pt x="9869351" y="3128753"/>
                  <a:pt x="9819091" y="3131646"/>
                </a:cubicBezTo>
                <a:cubicBezTo>
                  <a:pt x="9768831" y="3134539"/>
                  <a:pt x="9463986" y="3084417"/>
                  <a:pt x="9358821" y="3131646"/>
                </a:cubicBezTo>
                <a:cubicBezTo>
                  <a:pt x="9253656" y="3178875"/>
                  <a:pt x="9105320" y="3107573"/>
                  <a:pt x="9028371" y="3131646"/>
                </a:cubicBezTo>
                <a:cubicBezTo>
                  <a:pt x="8951422" y="3155719"/>
                  <a:pt x="8908298" y="3128603"/>
                  <a:pt x="8827740" y="3131646"/>
                </a:cubicBezTo>
                <a:cubicBezTo>
                  <a:pt x="8747182" y="3134689"/>
                  <a:pt x="8630353" y="3092490"/>
                  <a:pt x="8497290" y="3131646"/>
                </a:cubicBezTo>
                <a:cubicBezTo>
                  <a:pt x="8364227" y="3170802"/>
                  <a:pt x="7833982" y="3049425"/>
                  <a:pt x="7647561" y="3131646"/>
                </a:cubicBezTo>
                <a:cubicBezTo>
                  <a:pt x="7461140" y="3213867"/>
                  <a:pt x="7297328" y="3071540"/>
                  <a:pt x="7057472" y="3131646"/>
                </a:cubicBezTo>
                <a:cubicBezTo>
                  <a:pt x="6817616" y="3191752"/>
                  <a:pt x="6843175" y="3108500"/>
                  <a:pt x="6727021" y="3131646"/>
                </a:cubicBezTo>
                <a:cubicBezTo>
                  <a:pt x="6610867" y="3154792"/>
                  <a:pt x="6355720" y="3087585"/>
                  <a:pt x="6007112" y="3131646"/>
                </a:cubicBezTo>
                <a:cubicBezTo>
                  <a:pt x="5658504" y="3175707"/>
                  <a:pt x="5681422" y="3103994"/>
                  <a:pt x="5546842" y="3131646"/>
                </a:cubicBezTo>
                <a:cubicBezTo>
                  <a:pt x="5412262" y="3159298"/>
                  <a:pt x="5334170" y="3131602"/>
                  <a:pt x="5216392" y="3131646"/>
                </a:cubicBezTo>
                <a:cubicBezTo>
                  <a:pt x="5098614" y="3131690"/>
                  <a:pt x="4742967" y="3107567"/>
                  <a:pt x="4496483" y="3131646"/>
                </a:cubicBezTo>
                <a:cubicBezTo>
                  <a:pt x="4249999" y="3155725"/>
                  <a:pt x="4270596" y="3121491"/>
                  <a:pt x="4166033" y="3131646"/>
                </a:cubicBezTo>
                <a:cubicBezTo>
                  <a:pt x="4061470" y="3141801"/>
                  <a:pt x="3942272" y="3097061"/>
                  <a:pt x="3835582" y="3131646"/>
                </a:cubicBezTo>
                <a:cubicBezTo>
                  <a:pt x="3728892" y="3166231"/>
                  <a:pt x="3709638" y="3127928"/>
                  <a:pt x="3634952" y="3131646"/>
                </a:cubicBezTo>
                <a:cubicBezTo>
                  <a:pt x="3560266" y="3135364"/>
                  <a:pt x="3324040" y="3108171"/>
                  <a:pt x="3174682" y="3131646"/>
                </a:cubicBezTo>
                <a:cubicBezTo>
                  <a:pt x="3025324" y="3155121"/>
                  <a:pt x="3019750" y="3108436"/>
                  <a:pt x="2974052" y="3131646"/>
                </a:cubicBezTo>
                <a:cubicBezTo>
                  <a:pt x="2928354" y="3154856"/>
                  <a:pt x="2859747" y="3117184"/>
                  <a:pt x="2773421" y="3131646"/>
                </a:cubicBezTo>
                <a:cubicBezTo>
                  <a:pt x="2687095" y="3146108"/>
                  <a:pt x="2551446" y="3101936"/>
                  <a:pt x="2442971" y="3131646"/>
                </a:cubicBezTo>
                <a:cubicBezTo>
                  <a:pt x="2334496" y="3161356"/>
                  <a:pt x="1934539" y="3075975"/>
                  <a:pt x="1723062" y="3131646"/>
                </a:cubicBezTo>
                <a:cubicBezTo>
                  <a:pt x="1511585" y="3187317"/>
                  <a:pt x="1514025" y="3114594"/>
                  <a:pt x="1392611" y="3131646"/>
                </a:cubicBezTo>
                <a:cubicBezTo>
                  <a:pt x="1271197" y="3148698"/>
                  <a:pt x="1157683" y="3108946"/>
                  <a:pt x="1062161" y="3131646"/>
                </a:cubicBezTo>
                <a:cubicBezTo>
                  <a:pt x="966639" y="3154346"/>
                  <a:pt x="738644" y="3113222"/>
                  <a:pt x="601891" y="3131646"/>
                </a:cubicBezTo>
                <a:cubicBezTo>
                  <a:pt x="465138" y="3150070"/>
                  <a:pt x="165164" y="3128201"/>
                  <a:pt x="0" y="3131646"/>
                </a:cubicBezTo>
                <a:cubicBezTo>
                  <a:pt x="-39751" y="2938781"/>
                  <a:pt x="23495" y="2758353"/>
                  <a:pt x="0" y="2547072"/>
                </a:cubicBezTo>
                <a:cubicBezTo>
                  <a:pt x="-23495" y="2335791"/>
                  <a:pt x="51616" y="2130613"/>
                  <a:pt x="0" y="1962498"/>
                </a:cubicBezTo>
                <a:cubicBezTo>
                  <a:pt x="-51616" y="1794383"/>
                  <a:pt x="18930" y="1745188"/>
                  <a:pt x="0" y="1534507"/>
                </a:cubicBezTo>
                <a:cubicBezTo>
                  <a:pt x="-18930" y="1323826"/>
                  <a:pt x="34998" y="1188764"/>
                  <a:pt x="0" y="1075198"/>
                </a:cubicBezTo>
                <a:cubicBezTo>
                  <a:pt x="-34998" y="961632"/>
                  <a:pt x="37767" y="726810"/>
                  <a:pt x="0" y="584574"/>
                </a:cubicBezTo>
                <a:cubicBezTo>
                  <a:pt x="-37767" y="442338"/>
                  <a:pt x="28787" y="119063"/>
                  <a:pt x="0" y="0"/>
                </a:cubicBezTo>
                <a:close/>
              </a:path>
            </a:pathLst>
          </a:custGeom>
          <a:pattFill prst="lgConfetti">
            <a:fgClr>
              <a:schemeClr val="accent4"/>
            </a:fgClr>
            <a:bgClr>
              <a:srgbClr val="0070C0"/>
            </a:bgClr>
          </a:pattFill>
          <a:ln w="317500" cmpd="sng">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6AC46A3-EC16-768C-F788-D6738F5481C9}"/>
              </a:ext>
            </a:extLst>
          </p:cNvPr>
          <p:cNvSpPr/>
          <p:nvPr/>
        </p:nvSpPr>
        <p:spPr>
          <a:xfrm rot="273734">
            <a:off x="-816534" y="1287566"/>
            <a:ext cx="13527093" cy="3033275"/>
          </a:xfrm>
          <a:prstGeom prst="rect">
            <a:avLst/>
          </a:pr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custGeom>
                    <a:avLst/>
                    <a:gdLst>
                      <a:gd name="connsiteX0" fmla="*/ 0 w 13527093"/>
                      <a:gd name="connsiteY0" fmla="*/ 0 h 3033275"/>
                      <a:gd name="connsiteX1" fmla="*/ 452864 w 13527093"/>
                      <a:gd name="connsiteY1" fmla="*/ 0 h 3033275"/>
                      <a:gd name="connsiteX2" fmla="*/ 1176269 w 13527093"/>
                      <a:gd name="connsiteY2" fmla="*/ 0 h 3033275"/>
                      <a:gd name="connsiteX3" fmla="*/ 1899674 w 13527093"/>
                      <a:gd name="connsiteY3" fmla="*/ 0 h 3033275"/>
                      <a:gd name="connsiteX4" fmla="*/ 2352538 w 13527093"/>
                      <a:gd name="connsiteY4" fmla="*/ 0 h 3033275"/>
                      <a:gd name="connsiteX5" fmla="*/ 2670131 w 13527093"/>
                      <a:gd name="connsiteY5" fmla="*/ 0 h 3033275"/>
                      <a:gd name="connsiteX6" fmla="*/ 2987723 w 13527093"/>
                      <a:gd name="connsiteY6" fmla="*/ 0 h 3033275"/>
                      <a:gd name="connsiteX7" fmla="*/ 3846399 w 13527093"/>
                      <a:gd name="connsiteY7" fmla="*/ 0 h 3033275"/>
                      <a:gd name="connsiteX8" fmla="*/ 4163992 w 13527093"/>
                      <a:gd name="connsiteY8" fmla="*/ 0 h 3033275"/>
                      <a:gd name="connsiteX9" fmla="*/ 4616856 w 13527093"/>
                      <a:gd name="connsiteY9" fmla="*/ 0 h 3033275"/>
                      <a:gd name="connsiteX10" fmla="*/ 4934448 w 13527093"/>
                      <a:gd name="connsiteY10" fmla="*/ 0 h 3033275"/>
                      <a:gd name="connsiteX11" fmla="*/ 5657854 w 13527093"/>
                      <a:gd name="connsiteY11" fmla="*/ 0 h 3033275"/>
                      <a:gd name="connsiteX12" fmla="*/ 5840175 w 13527093"/>
                      <a:gd name="connsiteY12" fmla="*/ 0 h 3033275"/>
                      <a:gd name="connsiteX13" fmla="*/ 6428310 w 13527093"/>
                      <a:gd name="connsiteY13" fmla="*/ 0 h 3033275"/>
                      <a:gd name="connsiteX14" fmla="*/ 6610632 w 13527093"/>
                      <a:gd name="connsiteY14" fmla="*/ 0 h 3033275"/>
                      <a:gd name="connsiteX15" fmla="*/ 7063495 w 13527093"/>
                      <a:gd name="connsiteY15" fmla="*/ 0 h 3033275"/>
                      <a:gd name="connsiteX16" fmla="*/ 7651630 w 13527093"/>
                      <a:gd name="connsiteY16" fmla="*/ 0 h 3033275"/>
                      <a:gd name="connsiteX17" fmla="*/ 7833951 w 13527093"/>
                      <a:gd name="connsiteY17" fmla="*/ 0 h 3033275"/>
                      <a:gd name="connsiteX18" fmla="*/ 8692628 w 13527093"/>
                      <a:gd name="connsiteY18" fmla="*/ 0 h 3033275"/>
                      <a:gd name="connsiteX19" fmla="*/ 9416033 w 13527093"/>
                      <a:gd name="connsiteY19" fmla="*/ 0 h 3033275"/>
                      <a:gd name="connsiteX20" fmla="*/ 9733626 w 13527093"/>
                      <a:gd name="connsiteY20" fmla="*/ 0 h 3033275"/>
                      <a:gd name="connsiteX21" fmla="*/ 10321760 w 13527093"/>
                      <a:gd name="connsiteY21" fmla="*/ 0 h 3033275"/>
                      <a:gd name="connsiteX22" fmla="*/ 10909895 w 13527093"/>
                      <a:gd name="connsiteY22" fmla="*/ 0 h 3033275"/>
                      <a:gd name="connsiteX23" fmla="*/ 11768571 w 13527093"/>
                      <a:gd name="connsiteY23" fmla="*/ 0 h 3033275"/>
                      <a:gd name="connsiteX24" fmla="*/ 12491976 w 13527093"/>
                      <a:gd name="connsiteY24" fmla="*/ 0 h 3033275"/>
                      <a:gd name="connsiteX25" fmla="*/ 13527093 w 13527093"/>
                      <a:gd name="connsiteY25" fmla="*/ 0 h 3033275"/>
                      <a:gd name="connsiteX26" fmla="*/ 13527093 w 13527093"/>
                      <a:gd name="connsiteY26" fmla="*/ 535879 h 3033275"/>
                      <a:gd name="connsiteX27" fmla="*/ 13527093 w 13527093"/>
                      <a:gd name="connsiteY27" fmla="*/ 1071757 h 3033275"/>
                      <a:gd name="connsiteX28" fmla="*/ 13527093 w 13527093"/>
                      <a:gd name="connsiteY28" fmla="*/ 1577303 h 3033275"/>
                      <a:gd name="connsiteX29" fmla="*/ 13527093 w 13527093"/>
                      <a:gd name="connsiteY29" fmla="*/ 2082849 h 3033275"/>
                      <a:gd name="connsiteX30" fmla="*/ 13527093 w 13527093"/>
                      <a:gd name="connsiteY30" fmla="*/ 2558062 h 3033275"/>
                      <a:gd name="connsiteX31" fmla="*/ 13527093 w 13527093"/>
                      <a:gd name="connsiteY31" fmla="*/ 3033275 h 3033275"/>
                      <a:gd name="connsiteX32" fmla="*/ 13074229 w 13527093"/>
                      <a:gd name="connsiteY32" fmla="*/ 3033275 h 3033275"/>
                      <a:gd name="connsiteX33" fmla="*/ 12621366 w 13527093"/>
                      <a:gd name="connsiteY33" fmla="*/ 3033275 h 3033275"/>
                      <a:gd name="connsiteX34" fmla="*/ 11897960 w 13527093"/>
                      <a:gd name="connsiteY34" fmla="*/ 3033275 h 3033275"/>
                      <a:gd name="connsiteX35" fmla="*/ 11309826 w 13527093"/>
                      <a:gd name="connsiteY35" fmla="*/ 3033275 h 3033275"/>
                      <a:gd name="connsiteX36" fmla="*/ 10586421 w 13527093"/>
                      <a:gd name="connsiteY36" fmla="*/ 3033275 h 3033275"/>
                      <a:gd name="connsiteX37" fmla="*/ 10133557 w 13527093"/>
                      <a:gd name="connsiteY37" fmla="*/ 3033275 h 3033275"/>
                      <a:gd name="connsiteX38" fmla="*/ 9951235 w 13527093"/>
                      <a:gd name="connsiteY38" fmla="*/ 3033275 h 3033275"/>
                      <a:gd name="connsiteX39" fmla="*/ 9498372 w 13527093"/>
                      <a:gd name="connsiteY39" fmla="*/ 3033275 h 3033275"/>
                      <a:gd name="connsiteX40" fmla="*/ 9316050 w 13527093"/>
                      <a:gd name="connsiteY40" fmla="*/ 3033275 h 3033275"/>
                      <a:gd name="connsiteX41" fmla="*/ 8998458 w 13527093"/>
                      <a:gd name="connsiteY41" fmla="*/ 3033275 h 3033275"/>
                      <a:gd name="connsiteX42" fmla="*/ 8545594 w 13527093"/>
                      <a:gd name="connsiteY42" fmla="*/ 3033275 h 3033275"/>
                      <a:gd name="connsiteX43" fmla="*/ 8363272 w 13527093"/>
                      <a:gd name="connsiteY43" fmla="*/ 3033275 h 3033275"/>
                      <a:gd name="connsiteX44" fmla="*/ 8180951 w 13527093"/>
                      <a:gd name="connsiteY44" fmla="*/ 3033275 h 3033275"/>
                      <a:gd name="connsiteX45" fmla="*/ 7592816 w 13527093"/>
                      <a:gd name="connsiteY45" fmla="*/ 3033275 h 3033275"/>
                      <a:gd name="connsiteX46" fmla="*/ 7004682 w 13527093"/>
                      <a:gd name="connsiteY46" fmla="*/ 3033275 h 3033275"/>
                      <a:gd name="connsiteX47" fmla="*/ 6551818 w 13527093"/>
                      <a:gd name="connsiteY47" fmla="*/ 3033275 h 3033275"/>
                      <a:gd name="connsiteX48" fmla="*/ 5828413 w 13527093"/>
                      <a:gd name="connsiteY48" fmla="*/ 3033275 h 3033275"/>
                      <a:gd name="connsiteX49" fmla="*/ 5240278 w 13527093"/>
                      <a:gd name="connsiteY49" fmla="*/ 3033275 h 3033275"/>
                      <a:gd name="connsiteX50" fmla="*/ 4516873 w 13527093"/>
                      <a:gd name="connsiteY50" fmla="*/ 3033275 h 3033275"/>
                      <a:gd name="connsiteX51" fmla="*/ 4064009 w 13527093"/>
                      <a:gd name="connsiteY51" fmla="*/ 3033275 h 3033275"/>
                      <a:gd name="connsiteX52" fmla="*/ 3881688 w 13527093"/>
                      <a:gd name="connsiteY52" fmla="*/ 3033275 h 3033275"/>
                      <a:gd name="connsiteX53" fmla="*/ 3023011 w 13527093"/>
                      <a:gd name="connsiteY53" fmla="*/ 3033275 h 3033275"/>
                      <a:gd name="connsiteX54" fmla="*/ 2434877 w 13527093"/>
                      <a:gd name="connsiteY54" fmla="*/ 3033275 h 3033275"/>
                      <a:gd name="connsiteX55" fmla="*/ 1711471 w 13527093"/>
                      <a:gd name="connsiteY55" fmla="*/ 3033275 h 3033275"/>
                      <a:gd name="connsiteX56" fmla="*/ 988066 w 13527093"/>
                      <a:gd name="connsiteY56" fmla="*/ 3033275 h 3033275"/>
                      <a:gd name="connsiteX57" fmla="*/ 0 w 13527093"/>
                      <a:gd name="connsiteY57" fmla="*/ 3033275 h 3033275"/>
                      <a:gd name="connsiteX58" fmla="*/ 0 w 13527093"/>
                      <a:gd name="connsiteY58" fmla="*/ 2618727 h 3033275"/>
                      <a:gd name="connsiteX59" fmla="*/ 0 w 13527093"/>
                      <a:gd name="connsiteY59" fmla="*/ 2082849 h 3033275"/>
                      <a:gd name="connsiteX60" fmla="*/ 0 w 13527093"/>
                      <a:gd name="connsiteY60" fmla="*/ 1607636 h 3033275"/>
                      <a:gd name="connsiteX61" fmla="*/ 0 w 13527093"/>
                      <a:gd name="connsiteY61" fmla="*/ 1162755 h 3033275"/>
                      <a:gd name="connsiteX62" fmla="*/ 0 w 13527093"/>
                      <a:gd name="connsiteY62" fmla="*/ 687542 h 3033275"/>
                      <a:gd name="connsiteX63" fmla="*/ 0 w 13527093"/>
                      <a:gd name="connsiteY63" fmla="*/ 0 h 303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527093" h="3033275" fill="none" extrusionOk="0">
                        <a:moveTo>
                          <a:pt x="0" y="0"/>
                        </a:moveTo>
                        <a:cubicBezTo>
                          <a:pt x="116557" y="-879"/>
                          <a:pt x="310166" y="44136"/>
                          <a:pt x="452864" y="0"/>
                        </a:cubicBezTo>
                        <a:cubicBezTo>
                          <a:pt x="595562" y="-44136"/>
                          <a:pt x="904541" y="8708"/>
                          <a:pt x="1176269" y="0"/>
                        </a:cubicBezTo>
                        <a:cubicBezTo>
                          <a:pt x="1447998" y="-8708"/>
                          <a:pt x="1563510" y="45881"/>
                          <a:pt x="1899674" y="0"/>
                        </a:cubicBezTo>
                        <a:cubicBezTo>
                          <a:pt x="2235839" y="-45881"/>
                          <a:pt x="2161072" y="31308"/>
                          <a:pt x="2352538" y="0"/>
                        </a:cubicBezTo>
                        <a:cubicBezTo>
                          <a:pt x="2544004" y="-31308"/>
                          <a:pt x="2540625" y="31074"/>
                          <a:pt x="2670131" y="0"/>
                        </a:cubicBezTo>
                        <a:cubicBezTo>
                          <a:pt x="2799637" y="-31074"/>
                          <a:pt x="2837669" y="35461"/>
                          <a:pt x="2987723" y="0"/>
                        </a:cubicBezTo>
                        <a:cubicBezTo>
                          <a:pt x="3137777" y="-35461"/>
                          <a:pt x="3496689" y="60530"/>
                          <a:pt x="3846399" y="0"/>
                        </a:cubicBezTo>
                        <a:cubicBezTo>
                          <a:pt x="4196109" y="-60530"/>
                          <a:pt x="4091619" y="6430"/>
                          <a:pt x="4163992" y="0"/>
                        </a:cubicBezTo>
                        <a:cubicBezTo>
                          <a:pt x="4236365" y="-6430"/>
                          <a:pt x="4445879" y="21670"/>
                          <a:pt x="4616856" y="0"/>
                        </a:cubicBezTo>
                        <a:cubicBezTo>
                          <a:pt x="4787833" y="-21670"/>
                          <a:pt x="4812391" y="13032"/>
                          <a:pt x="4934448" y="0"/>
                        </a:cubicBezTo>
                        <a:cubicBezTo>
                          <a:pt x="5056505" y="-13032"/>
                          <a:pt x="5348909" y="31005"/>
                          <a:pt x="5657854" y="0"/>
                        </a:cubicBezTo>
                        <a:cubicBezTo>
                          <a:pt x="5966799" y="-31005"/>
                          <a:pt x="5758189" y="15933"/>
                          <a:pt x="5840175" y="0"/>
                        </a:cubicBezTo>
                        <a:cubicBezTo>
                          <a:pt x="5922161" y="-15933"/>
                          <a:pt x="6193013" y="57293"/>
                          <a:pt x="6428310" y="0"/>
                        </a:cubicBezTo>
                        <a:cubicBezTo>
                          <a:pt x="6663607" y="-57293"/>
                          <a:pt x="6539942" y="9978"/>
                          <a:pt x="6610632" y="0"/>
                        </a:cubicBezTo>
                        <a:cubicBezTo>
                          <a:pt x="6681322" y="-9978"/>
                          <a:pt x="6950066" y="27231"/>
                          <a:pt x="7063495" y="0"/>
                        </a:cubicBezTo>
                        <a:cubicBezTo>
                          <a:pt x="7176924" y="-27231"/>
                          <a:pt x="7528233" y="23103"/>
                          <a:pt x="7651630" y="0"/>
                        </a:cubicBezTo>
                        <a:cubicBezTo>
                          <a:pt x="7775028" y="-23103"/>
                          <a:pt x="7759975" y="19711"/>
                          <a:pt x="7833951" y="0"/>
                        </a:cubicBezTo>
                        <a:cubicBezTo>
                          <a:pt x="7907927" y="-19711"/>
                          <a:pt x="8293370" y="39723"/>
                          <a:pt x="8692628" y="0"/>
                        </a:cubicBezTo>
                        <a:cubicBezTo>
                          <a:pt x="9091886" y="-39723"/>
                          <a:pt x="9155947" y="15908"/>
                          <a:pt x="9416033" y="0"/>
                        </a:cubicBezTo>
                        <a:cubicBezTo>
                          <a:pt x="9676120" y="-15908"/>
                          <a:pt x="9628527" y="36765"/>
                          <a:pt x="9733626" y="0"/>
                        </a:cubicBezTo>
                        <a:cubicBezTo>
                          <a:pt x="9838725" y="-36765"/>
                          <a:pt x="10068551" y="36863"/>
                          <a:pt x="10321760" y="0"/>
                        </a:cubicBezTo>
                        <a:cubicBezTo>
                          <a:pt x="10574969" y="-36863"/>
                          <a:pt x="10777452" y="1033"/>
                          <a:pt x="10909895" y="0"/>
                        </a:cubicBezTo>
                        <a:cubicBezTo>
                          <a:pt x="11042339" y="-1033"/>
                          <a:pt x="11465586" y="100161"/>
                          <a:pt x="11768571" y="0"/>
                        </a:cubicBezTo>
                        <a:cubicBezTo>
                          <a:pt x="12071556" y="-100161"/>
                          <a:pt x="12346669" y="51553"/>
                          <a:pt x="12491976" y="0"/>
                        </a:cubicBezTo>
                        <a:cubicBezTo>
                          <a:pt x="12637283" y="-51553"/>
                          <a:pt x="13195001" y="94803"/>
                          <a:pt x="13527093" y="0"/>
                        </a:cubicBezTo>
                        <a:cubicBezTo>
                          <a:pt x="13564864" y="161849"/>
                          <a:pt x="13485693" y="294374"/>
                          <a:pt x="13527093" y="535879"/>
                        </a:cubicBezTo>
                        <a:cubicBezTo>
                          <a:pt x="13568493" y="777384"/>
                          <a:pt x="13514602" y="851937"/>
                          <a:pt x="13527093" y="1071757"/>
                        </a:cubicBezTo>
                        <a:cubicBezTo>
                          <a:pt x="13539584" y="1291577"/>
                          <a:pt x="13515190" y="1363675"/>
                          <a:pt x="13527093" y="1577303"/>
                        </a:cubicBezTo>
                        <a:cubicBezTo>
                          <a:pt x="13538996" y="1790931"/>
                          <a:pt x="13513363" y="1859014"/>
                          <a:pt x="13527093" y="2082849"/>
                        </a:cubicBezTo>
                        <a:cubicBezTo>
                          <a:pt x="13540823" y="2306684"/>
                          <a:pt x="13509440" y="2431630"/>
                          <a:pt x="13527093" y="2558062"/>
                        </a:cubicBezTo>
                        <a:cubicBezTo>
                          <a:pt x="13544746" y="2684494"/>
                          <a:pt x="13500751" y="2849005"/>
                          <a:pt x="13527093" y="3033275"/>
                        </a:cubicBezTo>
                        <a:cubicBezTo>
                          <a:pt x="13421189" y="3066541"/>
                          <a:pt x="13197346" y="2991961"/>
                          <a:pt x="13074229" y="3033275"/>
                        </a:cubicBezTo>
                        <a:cubicBezTo>
                          <a:pt x="12951112" y="3074589"/>
                          <a:pt x="12742578" y="3026639"/>
                          <a:pt x="12621366" y="3033275"/>
                        </a:cubicBezTo>
                        <a:cubicBezTo>
                          <a:pt x="12500154" y="3039911"/>
                          <a:pt x="12194445" y="2972855"/>
                          <a:pt x="11897960" y="3033275"/>
                        </a:cubicBezTo>
                        <a:cubicBezTo>
                          <a:pt x="11601475" y="3093695"/>
                          <a:pt x="11527350" y="2999618"/>
                          <a:pt x="11309826" y="3033275"/>
                        </a:cubicBezTo>
                        <a:cubicBezTo>
                          <a:pt x="11092302" y="3066932"/>
                          <a:pt x="10739250" y="3012946"/>
                          <a:pt x="10586421" y="3033275"/>
                        </a:cubicBezTo>
                        <a:cubicBezTo>
                          <a:pt x="10433592" y="3053604"/>
                          <a:pt x="10271913" y="3015832"/>
                          <a:pt x="10133557" y="3033275"/>
                        </a:cubicBezTo>
                        <a:cubicBezTo>
                          <a:pt x="9995201" y="3050718"/>
                          <a:pt x="9993200" y="3017207"/>
                          <a:pt x="9951235" y="3033275"/>
                        </a:cubicBezTo>
                        <a:cubicBezTo>
                          <a:pt x="9909270" y="3049343"/>
                          <a:pt x="9642446" y="2985731"/>
                          <a:pt x="9498372" y="3033275"/>
                        </a:cubicBezTo>
                        <a:cubicBezTo>
                          <a:pt x="9354298" y="3080819"/>
                          <a:pt x="9381316" y="3019703"/>
                          <a:pt x="9316050" y="3033275"/>
                        </a:cubicBezTo>
                        <a:cubicBezTo>
                          <a:pt x="9250784" y="3046847"/>
                          <a:pt x="9100799" y="3000369"/>
                          <a:pt x="8998458" y="3033275"/>
                        </a:cubicBezTo>
                        <a:cubicBezTo>
                          <a:pt x="8896117" y="3066181"/>
                          <a:pt x="8705608" y="3028476"/>
                          <a:pt x="8545594" y="3033275"/>
                        </a:cubicBezTo>
                        <a:cubicBezTo>
                          <a:pt x="8385580" y="3038074"/>
                          <a:pt x="8435777" y="3030460"/>
                          <a:pt x="8363272" y="3033275"/>
                        </a:cubicBezTo>
                        <a:cubicBezTo>
                          <a:pt x="8290767" y="3036090"/>
                          <a:pt x="8225143" y="3031521"/>
                          <a:pt x="8180951" y="3033275"/>
                        </a:cubicBezTo>
                        <a:cubicBezTo>
                          <a:pt x="8136759" y="3035029"/>
                          <a:pt x="7769875" y="3023604"/>
                          <a:pt x="7592816" y="3033275"/>
                        </a:cubicBezTo>
                        <a:cubicBezTo>
                          <a:pt x="7415758" y="3042946"/>
                          <a:pt x="7164361" y="2978502"/>
                          <a:pt x="7004682" y="3033275"/>
                        </a:cubicBezTo>
                        <a:cubicBezTo>
                          <a:pt x="6845003" y="3088048"/>
                          <a:pt x="6711809" y="2980247"/>
                          <a:pt x="6551818" y="3033275"/>
                        </a:cubicBezTo>
                        <a:cubicBezTo>
                          <a:pt x="6391827" y="3086303"/>
                          <a:pt x="6020905" y="2998844"/>
                          <a:pt x="5828413" y="3033275"/>
                        </a:cubicBezTo>
                        <a:cubicBezTo>
                          <a:pt x="5635922" y="3067706"/>
                          <a:pt x="5391601" y="3027047"/>
                          <a:pt x="5240278" y="3033275"/>
                        </a:cubicBezTo>
                        <a:cubicBezTo>
                          <a:pt x="5088955" y="3039503"/>
                          <a:pt x="4736978" y="2963468"/>
                          <a:pt x="4516873" y="3033275"/>
                        </a:cubicBezTo>
                        <a:cubicBezTo>
                          <a:pt x="4296768" y="3103082"/>
                          <a:pt x="4279988" y="3012421"/>
                          <a:pt x="4064009" y="3033275"/>
                        </a:cubicBezTo>
                        <a:cubicBezTo>
                          <a:pt x="3848030" y="3054129"/>
                          <a:pt x="3956290" y="3032416"/>
                          <a:pt x="3881688" y="3033275"/>
                        </a:cubicBezTo>
                        <a:cubicBezTo>
                          <a:pt x="3807086" y="3034134"/>
                          <a:pt x="3368801" y="2995853"/>
                          <a:pt x="3023011" y="3033275"/>
                        </a:cubicBezTo>
                        <a:cubicBezTo>
                          <a:pt x="2677221" y="3070697"/>
                          <a:pt x="2630311" y="2993616"/>
                          <a:pt x="2434877" y="3033275"/>
                        </a:cubicBezTo>
                        <a:cubicBezTo>
                          <a:pt x="2239443" y="3072934"/>
                          <a:pt x="1992006" y="2972133"/>
                          <a:pt x="1711471" y="3033275"/>
                        </a:cubicBezTo>
                        <a:cubicBezTo>
                          <a:pt x="1430936" y="3094417"/>
                          <a:pt x="1323274" y="2987701"/>
                          <a:pt x="988066" y="3033275"/>
                        </a:cubicBezTo>
                        <a:cubicBezTo>
                          <a:pt x="652858" y="3078849"/>
                          <a:pt x="402504" y="2921674"/>
                          <a:pt x="0" y="3033275"/>
                        </a:cubicBezTo>
                        <a:cubicBezTo>
                          <a:pt x="-11047" y="2887361"/>
                          <a:pt x="24443" y="2776726"/>
                          <a:pt x="0" y="2618727"/>
                        </a:cubicBezTo>
                        <a:cubicBezTo>
                          <a:pt x="-24443" y="2460728"/>
                          <a:pt x="20783" y="2265064"/>
                          <a:pt x="0" y="2082849"/>
                        </a:cubicBezTo>
                        <a:cubicBezTo>
                          <a:pt x="-20783" y="1900634"/>
                          <a:pt x="30938" y="1782159"/>
                          <a:pt x="0" y="1607636"/>
                        </a:cubicBezTo>
                        <a:cubicBezTo>
                          <a:pt x="-30938" y="1433113"/>
                          <a:pt x="22327" y="1300562"/>
                          <a:pt x="0" y="1162755"/>
                        </a:cubicBezTo>
                        <a:cubicBezTo>
                          <a:pt x="-22327" y="1024948"/>
                          <a:pt x="53799" y="875776"/>
                          <a:pt x="0" y="687542"/>
                        </a:cubicBezTo>
                        <a:cubicBezTo>
                          <a:pt x="-53799" y="499308"/>
                          <a:pt x="42544" y="340228"/>
                          <a:pt x="0" y="0"/>
                        </a:cubicBezTo>
                        <a:close/>
                      </a:path>
                      <a:path w="13527093" h="3033275" stroke="0" extrusionOk="0">
                        <a:moveTo>
                          <a:pt x="0" y="0"/>
                        </a:moveTo>
                        <a:cubicBezTo>
                          <a:pt x="279928" y="-9720"/>
                          <a:pt x="616969" y="4570"/>
                          <a:pt x="858676" y="0"/>
                        </a:cubicBezTo>
                        <a:cubicBezTo>
                          <a:pt x="1100383" y="-4570"/>
                          <a:pt x="1143908" y="12453"/>
                          <a:pt x="1311540" y="0"/>
                        </a:cubicBezTo>
                        <a:cubicBezTo>
                          <a:pt x="1479172" y="-12453"/>
                          <a:pt x="1775886" y="37597"/>
                          <a:pt x="2034945" y="0"/>
                        </a:cubicBezTo>
                        <a:cubicBezTo>
                          <a:pt x="2294004" y="-37597"/>
                          <a:pt x="2165639" y="20342"/>
                          <a:pt x="2217267" y="0"/>
                        </a:cubicBezTo>
                        <a:cubicBezTo>
                          <a:pt x="2268895" y="-20342"/>
                          <a:pt x="2566236" y="16034"/>
                          <a:pt x="2670131" y="0"/>
                        </a:cubicBezTo>
                        <a:cubicBezTo>
                          <a:pt x="2774026" y="-16034"/>
                          <a:pt x="2911092" y="4324"/>
                          <a:pt x="2987723" y="0"/>
                        </a:cubicBezTo>
                        <a:cubicBezTo>
                          <a:pt x="3064354" y="-4324"/>
                          <a:pt x="3275146" y="38402"/>
                          <a:pt x="3440587" y="0"/>
                        </a:cubicBezTo>
                        <a:cubicBezTo>
                          <a:pt x="3606028" y="-38402"/>
                          <a:pt x="3737320" y="8053"/>
                          <a:pt x="4028721" y="0"/>
                        </a:cubicBezTo>
                        <a:cubicBezTo>
                          <a:pt x="4320122" y="-8053"/>
                          <a:pt x="4255505" y="8337"/>
                          <a:pt x="4481585" y="0"/>
                        </a:cubicBezTo>
                        <a:cubicBezTo>
                          <a:pt x="4707665" y="-8337"/>
                          <a:pt x="4579870" y="5863"/>
                          <a:pt x="4663906" y="0"/>
                        </a:cubicBezTo>
                        <a:cubicBezTo>
                          <a:pt x="4747942" y="-5863"/>
                          <a:pt x="5030971" y="33408"/>
                          <a:pt x="5252041" y="0"/>
                        </a:cubicBezTo>
                        <a:cubicBezTo>
                          <a:pt x="5473111" y="-33408"/>
                          <a:pt x="5431298" y="25628"/>
                          <a:pt x="5569634" y="0"/>
                        </a:cubicBezTo>
                        <a:cubicBezTo>
                          <a:pt x="5707970" y="-25628"/>
                          <a:pt x="5690789" y="11165"/>
                          <a:pt x="5751955" y="0"/>
                        </a:cubicBezTo>
                        <a:cubicBezTo>
                          <a:pt x="5813121" y="-11165"/>
                          <a:pt x="6103144" y="4786"/>
                          <a:pt x="6204819" y="0"/>
                        </a:cubicBezTo>
                        <a:cubicBezTo>
                          <a:pt x="6306494" y="-4786"/>
                          <a:pt x="6612409" y="16174"/>
                          <a:pt x="6792953" y="0"/>
                        </a:cubicBezTo>
                        <a:cubicBezTo>
                          <a:pt x="6973497" y="-16174"/>
                          <a:pt x="7314845" y="15906"/>
                          <a:pt x="7651630" y="0"/>
                        </a:cubicBezTo>
                        <a:cubicBezTo>
                          <a:pt x="7988415" y="-15906"/>
                          <a:pt x="7928582" y="19023"/>
                          <a:pt x="8104493" y="0"/>
                        </a:cubicBezTo>
                        <a:cubicBezTo>
                          <a:pt x="8280404" y="-19023"/>
                          <a:pt x="8563899" y="31520"/>
                          <a:pt x="8827899" y="0"/>
                        </a:cubicBezTo>
                        <a:cubicBezTo>
                          <a:pt x="9091899" y="-31520"/>
                          <a:pt x="8937607" y="181"/>
                          <a:pt x="9010220" y="0"/>
                        </a:cubicBezTo>
                        <a:cubicBezTo>
                          <a:pt x="9082833" y="-181"/>
                          <a:pt x="9526643" y="63040"/>
                          <a:pt x="9868897" y="0"/>
                        </a:cubicBezTo>
                        <a:cubicBezTo>
                          <a:pt x="10211151" y="-63040"/>
                          <a:pt x="10224628" y="51827"/>
                          <a:pt x="10321760" y="0"/>
                        </a:cubicBezTo>
                        <a:cubicBezTo>
                          <a:pt x="10418892" y="-51827"/>
                          <a:pt x="10486734" y="12551"/>
                          <a:pt x="10639353" y="0"/>
                        </a:cubicBezTo>
                        <a:cubicBezTo>
                          <a:pt x="10791972" y="-12551"/>
                          <a:pt x="11001292" y="19267"/>
                          <a:pt x="11092216" y="0"/>
                        </a:cubicBezTo>
                        <a:cubicBezTo>
                          <a:pt x="11183140" y="-19267"/>
                          <a:pt x="11494895" y="85972"/>
                          <a:pt x="11815622" y="0"/>
                        </a:cubicBezTo>
                        <a:cubicBezTo>
                          <a:pt x="12136349" y="-85972"/>
                          <a:pt x="12014826" y="10688"/>
                          <a:pt x="12133214" y="0"/>
                        </a:cubicBezTo>
                        <a:cubicBezTo>
                          <a:pt x="12251602" y="-10688"/>
                          <a:pt x="12452453" y="23456"/>
                          <a:pt x="12586078" y="0"/>
                        </a:cubicBezTo>
                        <a:cubicBezTo>
                          <a:pt x="12719703" y="-23456"/>
                          <a:pt x="12697400" y="8665"/>
                          <a:pt x="12768400" y="0"/>
                        </a:cubicBezTo>
                        <a:cubicBezTo>
                          <a:pt x="12839400" y="-8665"/>
                          <a:pt x="13242885" y="60453"/>
                          <a:pt x="13527093" y="0"/>
                        </a:cubicBezTo>
                        <a:cubicBezTo>
                          <a:pt x="13574073" y="124772"/>
                          <a:pt x="13477518" y="316931"/>
                          <a:pt x="13527093" y="444880"/>
                        </a:cubicBezTo>
                        <a:cubicBezTo>
                          <a:pt x="13576668" y="572829"/>
                          <a:pt x="13473739" y="696926"/>
                          <a:pt x="13527093" y="920093"/>
                        </a:cubicBezTo>
                        <a:cubicBezTo>
                          <a:pt x="13580447" y="1143260"/>
                          <a:pt x="13526913" y="1232370"/>
                          <a:pt x="13527093" y="1364974"/>
                        </a:cubicBezTo>
                        <a:cubicBezTo>
                          <a:pt x="13527273" y="1497578"/>
                          <a:pt x="13518735" y="1685793"/>
                          <a:pt x="13527093" y="1779521"/>
                        </a:cubicBezTo>
                        <a:cubicBezTo>
                          <a:pt x="13535451" y="1873249"/>
                          <a:pt x="13485111" y="2055313"/>
                          <a:pt x="13527093" y="2254734"/>
                        </a:cubicBezTo>
                        <a:cubicBezTo>
                          <a:pt x="13569075" y="2454155"/>
                          <a:pt x="13440478" y="2750028"/>
                          <a:pt x="13527093" y="3033275"/>
                        </a:cubicBezTo>
                        <a:cubicBezTo>
                          <a:pt x="13242950" y="3099161"/>
                          <a:pt x="13131933" y="2975867"/>
                          <a:pt x="12938959" y="3033275"/>
                        </a:cubicBezTo>
                        <a:cubicBezTo>
                          <a:pt x="12745985" y="3090683"/>
                          <a:pt x="12291608" y="3018869"/>
                          <a:pt x="12080282" y="3033275"/>
                        </a:cubicBezTo>
                        <a:cubicBezTo>
                          <a:pt x="11868956" y="3047681"/>
                          <a:pt x="11755465" y="2994005"/>
                          <a:pt x="11492148" y="3033275"/>
                        </a:cubicBezTo>
                        <a:cubicBezTo>
                          <a:pt x="11228831" y="3072545"/>
                          <a:pt x="11065121" y="3029454"/>
                          <a:pt x="10904013" y="3033275"/>
                        </a:cubicBezTo>
                        <a:cubicBezTo>
                          <a:pt x="10742905" y="3037096"/>
                          <a:pt x="10651754" y="3008680"/>
                          <a:pt x="10586421" y="3033275"/>
                        </a:cubicBezTo>
                        <a:cubicBezTo>
                          <a:pt x="10521088" y="3057870"/>
                          <a:pt x="10106665" y="2938406"/>
                          <a:pt x="9727744" y="3033275"/>
                        </a:cubicBezTo>
                        <a:cubicBezTo>
                          <a:pt x="9348823" y="3128144"/>
                          <a:pt x="9551945" y="3029436"/>
                          <a:pt x="9410152" y="3033275"/>
                        </a:cubicBezTo>
                        <a:cubicBezTo>
                          <a:pt x="9268359" y="3037114"/>
                          <a:pt x="8924335" y="2980403"/>
                          <a:pt x="8551475" y="3033275"/>
                        </a:cubicBezTo>
                        <a:cubicBezTo>
                          <a:pt x="8178615" y="3086147"/>
                          <a:pt x="8177728" y="3002342"/>
                          <a:pt x="7963341" y="3033275"/>
                        </a:cubicBezTo>
                        <a:cubicBezTo>
                          <a:pt x="7748954" y="3064208"/>
                          <a:pt x="7612582" y="3023625"/>
                          <a:pt x="7510477" y="3033275"/>
                        </a:cubicBezTo>
                        <a:cubicBezTo>
                          <a:pt x="7408372" y="3042925"/>
                          <a:pt x="7045648" y="3031316"/>
                          <a:pt x="6651801" y="3033275"/>
                        </a:cubicBezTo>
                        <a:cubicBezTo>
                          <a:pt x="6257954" y="3035234"/>
                          <a:pt x="6528558" y="3013890"/>
                          <a:pt x="6469479" y="3033275"/>
                        </a:cubicBezTo>
                        <a:cubicBezTo>
                          <a:pt x="6410400" y="3052660"/>
                          <a:pt x="6243232" y="3026918"/>
                          <a:pt x="6151887" y="3033275"/>
                        </a:cubicBezTo>
                        <a:cubicBezTo>
                          <a:pt x="6060542" y="3039632"/>
                          <a:pt x="5692255" y="2980059"/>
                          <a:pt x="5428481" y="3033275"/>
                        </a:cubicBezTo>
                        <a:cubicBezTo>
                          <a:pt x="5164707" y="3086491"/>
                          <a:pt x="5217311" y="3019135"/>
                          <a:pt x="5110889" y="3033275"/>
                        </a:cubicBezTo>
                        <a:cubicBezTo>
                          <a:pt x="5004467" y="3047415"/>
                          <a:pt x="4910660" y="3030482"/>
                          <a:pt x="4793296" y="3033275"/>
                        </a:cubicBezTo>
                        <a:cubicBezTo>
                          <a:pt x="4675932" y="3036068"/>
                          <a:pt x="4360384" y="3015438"/>
                          <a:pt x="4205162" y="3033275"/>
                        </a:cubicBezTo>
                        <a:cubicBezTo>
                          <a:pt x="4049940" y="3051112"/>
                          <a:pt x="4112835" y="3017171"/>
                          <a:pt x="4022840" y="3033275"/>
                        </a:cubicBezTo>
                        <a:cubicBezTo>
                          <a:pt x="3932845" y="3049379"/>
                          <a:pt x="3841319" y="2999542"/>
                          <a:pt x="3705247" y="3033275"/>
                        </a:cubicBezTo>
                        <a:cubicBezTo>
                          <a:pt x="3569175" y="3067008"/>
                          <a:pt x="3585510" y="3022752"/>
                          <a:pt x="3522926" y="3033275"/>
                        </a:cubicBezTo>
                        <a:cubicBezTo>
                          <a:pt x="3460342" y="3043798"/>
                          <a:pt x="3093044" y="2984089"/>
                          <a:pt x="2799520" y="3033275"/>
                        </a:cubicBezTo>
                        <a:cubicBezTo>
                          <a:pt x="2505996" y="3082461"/>
                          <a:pt x="2349101" y="3023192"/>
                          <a:pt x="2076115" y="3033275"/>
                        </a:cubicBezTo>
                        <a:cubicBezTo>
                          <a:pt x="1803130" y="3043358"/>
                          <a:pt x="1766950" y="2986265"/>
                          <a:pt x="1487980" y="3033275"/>
                        </a:cubicBezTo>
                        <a:cubicBezTo>
                          <a:pt x="1209010" y="3080285"/>
                          <a:pt x="1264991" y="3001200"/>
                          <a:pt x="1170388" y="3033275"/>
                        </a:cubicBezTo>
                        <a:cubicBezTo>
                          <a:pt x="1075785" y="3065350"/>
                          <a:pt x="887352" y="2982132"/>
                          <a:pt x="717524" y="3033275"/>
                        </a:cubicBezTo>
                        <a:cubicBezTo>
                          <a:pt x="547696" y="3084418"/>
                          <a:pt x="230623" y="3000700"/>
                          <a:pt x="0" y="3033275"/>
                        </a:cubicBezTo>
                        <a:cubicBezTo>
                          <a:pt x="-35741" y="2857058"/>
                          <a:pt x="55003" y="2617652"/>
                          <a:pt x="0" y="2497396"/>
                        </a:cubicBezTo>
                        <a:cubicBezTo>
                          <a:pt x="-55003" y="2377140"/>
                          <a:pt x="43425" y="2187129"/>
                          <a:pt x="0" y="1961518"/>
                        </a:cubicBezTo>
                        <a:cubicBezTo>
                          <a:pt x="-43425" y="1735907"/>
                          <a:pt x="57293" y="1649627"/>
                          <a:pt x="0" y="1395307"/>
                        </a:cubicBezTo>
                        <a:cubicBezTo>
                          <a:pt x="-57293" y="1140987"/>
                          <a:pt x="34300" y="1126061"/>
                          <a:pt x="0" y="889761"/>
                        </a:cubicBezTo>
                        <a:cubicBezTo>
                          <a:pt x="-34300" y="653461"/>
                          <a:pt x="87253" y="30193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C3DE6CE-75D9-7D5B-EFD9-17EC61204F43}"/>
              </a:ext>
            </a:extLst>
          </p:cNvPr>
          <p:cNvSpPr/>
          <p:nvPr/>
        </p:nvSpPr>
        <p:spPr>
          <a:xfrm rot="21394415">
            <a:off x="-1042229" y="2669872"/>
            <a:ext cx="15493655" cy="3417172"/>
          </a:xfrm>
          <a:prstGeom prst="rect">
            <a:avLst/>
          </a:prstGeom>
          <a:solidFill>
            <a:srgbClr val="FFC000"/>
          </a:solidFill>
          <a:ln w="317500" cmpd="tri">
            <a:solidFill>
              <a:schemeClr val="bg1"/>
            </a:solidFill>
            <a:extLst>
              <a:ext uri="{C807C97D-BFC1-408E-A445-0C87EB9F89A2}">
                <ask:lineSketchStyleProps xmlns:ask="http://schemas.microsoft.com/office/drawing/2018/sketchyshapes" sd="1729882978">
                  <a:custGeom>
                    <a:avLst/>
                    <a:gdLst>
                      <a:gd name="connsiteX0" fmla="*/ 0 w 15493655"/>
                      <a:gd name="connsiteY0" fmla="*/ 0 h 3417172"/>
                      <a:gd name="connsiteX1" fmla="*/ 286037 w 15493655"/>
                      <a:gd name="connsiteY1" fmla="*/ 0 h 3417172"/>
                      <a:gd name="connsiteX2" fmla="*/ 881947 w 15493655"/>
                      <a:gd name="connsiteY2" fmla="*/ 0 h 3417172"/>
                      <a:gd name="connsiteX3" fmla="*/ 1632793 w 15493655"/>
                      <a:gd name="connsiteY3" fmla="*/ 0 h 3417172"/>
                      <a:gd name="connsiteX4" fmla="*/ 1918830 w 15493655"/>
                      <a:gd name="connsiteY4" fmla="*/ 0 h 3417172"/>
                      <a:gd name="connsiteX5" fmla="*/ 2049930 w 15493655"/>
                      <a:gd name="connsiteY5" fmla="*/ 0 h 3417172"/>
                      <a:gd name="connsiteX6" fmla="*/ 2955713 w 15493655"/>
                      <a:gd name="connsiteY6" fmla="*/ 0 h 3417172"/>
                      <a:gd name="connsiteX7" fmla="*/ 3551622 w 15493655"/>
                      <a:gd name="connsiteY7" fmla="*/ 0 h 3417172"/>
                      <a:gd name="connsiteX8" fmla="*/ 4457405 w 15493655"/>
                      <a:gd name="connsiteY8" fmla="*/ 0 h 3417172"/>
                      <a:gd name="connsiteX9" fmla="*/ 4588506 w 15493655"/>
                      <a:gd name="connsiteY9" fmla="*/ 0 h 3417172"/>
                      <a:gd name="connsiteX10" fmla="*/ 4719606 w 15493655"/>
                      <a:gd name="connsiteY10" fmla="*/ 0 h 3417172"/>
                      <a:gd name="connsiteX11" fmla="*/ 5625389 w 15493655"/>
                      <a:gd name="connsiteY11" fmla="*/ 0 h 3417172"/>
                      <a:gd name="connsiteX12" fmla="*/ 6221298 w 15493655"/>
                      <a:gd name="connsiteY12" fmla="*/ 0 h 3417172"/>
                      <a:gd name="connsiteX13" fmla="*/ 6817208 w 15493655"/>
                      <a:gd name="connsiteY13" fmla="*/ 0 h 3417172"/>
                      <a:gd name="connsiteX14" fmla="*/ 7568055 w 15493655"/>
                      <a:gd name="connsiteY14" fmla="*/ 0 h 3417172"/>
                      <a:gd name="connsiteX15" fmla="*/ 7699155 w 15493655"/>
                      <a:gd name="connsiteY15" fmla="*/ 0 h 3417172"/>
                      <a:gd name="connsiteX16" fmla="*/ 7830255 w 15493655"/>
                      <a:gd name="connsiteY16" fmla="*/ 0 h 3417172"/>
                      <a:gd name="connsiteX17" fmla="*/ 8426165 w 15493655"/>
                      <a:gd name="connsiteY17" fmla="*/ 0 h 3417172"/>
                      <a:gd name="connsiteX18" fmla="*/ 9177011 w 15493655"/>
                      <a:gd name="connsiteY18" fmla="*/ 0 h 3417172"/>
                      <a:gd name="connsiteX19" fmla="*/ 9772921 w 15493655"/>
                      <a:gd name="connsiteY19" fmla="*/ 0 h 3417172"/>
                      <a:gd name="connsiteX20" fmla="*/ 10368831 w 15493655"/>
                      <a:gd name="connsiteY20" fmla="*/ 0 h 3417172"/>
                      <a:gd name="connsiteX21" fmla="*/ 10809804 w 15493655"/>
                      <a:gd name="connsiteY21" fmla="*/ 0 h 3417172"/>
                      <a:gd name="connsiteX22" fmla="*/ 11715587 w 15493655"/>
                      <a:gd name="connsiteY22" fmla="*/ 0 h 3417172"/>
                      <a:gd name="connsiteX23" fmla="*/ 12466433 w 15493655"/>
                      <a:gd name="connsiteY23" fmla="*/ 0 h 3417172"/>
                      <a:gd name="connsiteX24" fmla="*/ 12597533 w 15493655"/>
                      <a:gd name="connsiteY24" fmla="*/ 0 h 3417172"/>
                      <a:gd name="connsiteX25" fmla="*/ 13193443 w 15493655"/>
                      <a:gd name="connsiteY25" fmla="*/ 0 h 3417172"/>
                      <a:gd name="connsiteX26" fmla="*/ 13789353 w 15493655"/>
                      <a:gd name="connsiteY26" fmla="*/ 0 h 3417172"/>
                      <a:gd name="connsiteX27" fmla="*/ 14385263 w 15493655"/>
                      <a:gd name="connsiteY27" fmla="*/ 0 h 3417172"/>
                      <a:gd name="connsiteX28" fmla="*/ 14671299 w 15493655"/>
                      <a:gd name="connsiteY28" fmla="*/ 0 h 3417172"/>
                      <a:gd name="connsiteX29" fmla="*/ 15493655 w 15493655"/>
                      <a:gd name="connsiteY29" fmla="*/ 0 h 3417172"/>
                      <a:gd name="connsiteX30" fmla="*/ 15493655 w 15493655"/>
                      <a:gd name="connsiteY30" fmla="*/ 637872 h 3417172"/>
                      <a:gd name="connsiteX31" fmla="*/ 15493655 w 15493655"/>
                      <a:gd name="connsiteY31" fmla="*/ 1241572 h 3417172"/>
                      <a:gd name="connsiteX32" fmla="*/ 15493655 w 15493655"/>
                      <a:gd name="connsiteY32" fmla="*/ 1845273 h 3417172"/>
                      <a:gd name="connsiteX33" fmla="*/ 15493655 w 15493655"/>
                      <a:gd name="connsiteY33" fmla="*/ 2380630 h 3417172"/>
                      <a:gd name="connsiteX34" fmla="*/ 15493655 w 15493655"/>
                      <a:gd name="connsiteY34" fmla="*/ 3417172 h 3417172"/>
                      <a:gd name="connsiteX35" fmla="*/ 14897745 w 15493655"/>
                      <a:gd name="connsiteY35" fmla="*/ 3417172 h 3417172"/>
                      <a:gd name="connsiteX36" fmla="*/ 14456772 w 15493655"/>
                      <a:gd name="connsiteY36" fmla="*/ 3417172 h 3417172"/>
                      <a:gd name="connsiteX37" fmla="*/ 13550989 w 15493655"/>
                      <a:gd name="connsiteY37" fmla="*/ 3417172 h 3417172"/>
                      <a:gd name="connsiteX38" fmla="*/ 12955079 w 15493655"/>
                      <a:gd name="connsiteY38" fmla="*/ 3417172 h 3417172"/>
                      <a:gd name="connsiteX39" fmla="*/ 12359169 w 15493655"/>
                      <a:gd name="connsiteY39" fmla="*/ 3417172 h 3417172"/>
                      <a:gd name="connsiteX40" fmla="*/ 11453387 w 15493655"/>
                      <a:gd name="connsiteY40" fmla="*/ 3417172 h 3417172"/>
                      <a:gd name="connsiteX41" fmla="*/ 10702540 w 15493655"/>
                      <a:gd name="connsiteY41" fmla="*/ 3417172 h 3417172"/>
                      <a:gd name="connsiteX42" fmla="*/ 10106630 w 15493655"/>
                      <a:gd name="connsiteY42" fmla="*/ 3417172 h 3417172"/>
                      <a:gd name="connsiteX43" fmla="*/ 9820594 w 15493655"/>
                      <a:gd name="connsiteY43" fmla="*/ 3417172 h 3417172"/>
                      <a:gd name="connsiteX44" fmla="*/ 9379620 w 15493655"/>
                      <a:gd name="connsiteY44" fmla="*/ 3417172 h 3417172"/>
                      <a:gd name="connsiteX45" fmla="*/ 9248520 w 15493655"/>
                      <a:gd name="connsiteY45" fmla="*/ 3417172 h 3417172"/>
                      <a:gd name="connsiteX46" fmla="*/ 8807547 w 15493655"/>
                      <a:gd name="connsiteY46" fmla="*/ 3417172 h 3417172"/>
                      <a:gd name="connsiteX47" fmla="*/ 8056701 w 15493655"/>
                      <a:gd name="connsiteY47" fmla="*/ 3417172 h 3417172"/>
                      <a:gd name="connsiteX48" fmla="*/ 7615727 w 15493655"/>
                      <a:gd name="connsiteY48" fmla="*/ 3417172 h 3417172"/>
                      <a:gd name="connsiteX49" fmla="*/ 6709944 w 15493655"/>
                      <a:gd name="connsiteY49" fmla="*/ 3417172 h 3417172"/>
                      <a:gd name="connsiteX50" fmla="*/ 5959098 w 15493655"/>
                      <a:gd name="connsiteY50" fmla="*/ 3417172 h 3417172"/>
                      <a:gd name="connsiteX51" fmla="*/ 5827998 w 15493655"/>
                      <a:gd name="connsiteY51" fmla="*/ 3417172 h 3417172"/>
                      <a:gd name="connsiteX52" fmla="*/ 5696898 w 15493655"/>
                      <a:gd name="connsiteY52" fmla="*/ 3417172 h 3417172"/>
                      <a:gd name="connsiteX53" fmla="*/ 4791115 w 15493655"/>
                      <a:gd name="connsiteY53" fmla="*/ 3417172 h 3417172"/>
                      <a:gd name="connsiteX54" fmla="*/ 4505078 w 15493655"/>
                      <a:gd name="connsiteY54" fmla="*/ 3417172 h 3417172"/>
                      <a:gd name="connsiteX55" fmla="*/ 4219041 w 15493655"/>
                      <a:gd name="connsiteY55" fmla="*/ 3417172 h 3417172"/>
                      <a:gd name="connsiteX56" fmla="*/ 3313259 w 15493655"/>
                      <a:gd name="connsiteY56" fmla="*/ 3417172 h 3417172"/>
                      <a:gd name="connsiteX57" fmla="*/ 3182158 w 15493655"/>
                      <a:gd name="connsiteY57" fmla="*/ 3417172 h 3417172"/>
                      <a:gd name="connsiteX58" fmla="*/ 2896122 w 15493655"/>
                      <a:gd name="connsiteY58" fmla="*/ 3417172 h 3417172"/>
                      <a:gd name="connsiteX59" fmla="*/ 1990339 w 15493655"/>
                      <a:gd name="connsiteY59" fmla="*/ 3417172 h 3417172"/>
                      <a:gd name="connsiteX60" fmla="*/ 1704302 w 15493655"/>
                      <a:gd name="connsiteY60" fmla="*/ 3417172 h 3417172"/>
                      <a:gd name="connsiteX61" fmla="*/ 798519 w 15493655"/>
                      <a:gd name="connsiteY61" fmla="*/ 3417172 h 3417172"/>
                      <a:gd name="connsiteX62" fmla="*/ 512482 w 15493655"/>
                      <a:gd name="connsiteY62" fmla="*/ 3417172 h 3417172"/>
                      <a:gd name="connsiteX63" fmla="*/ 0 w 15493655"/>
                      <a:gd name="connsiteY63" fmla="*/ 3417172 h 3417172"/>
                      <a:gd name="connsiteX64" fmla="*/ 0 w 15493655"/>
                      <a:gd name="connsiteY64" fmla="*/ 2847643 h 3417172"/>
                      <a:gd name="connsiteX65" fmla="*/ 0 w 15493655"/>
                      <a:gd name="connsiteY65" fmla="*/ 2346458 h 3417172"/>
                      <a:gd name="connsiteX66" fmla="*/ 0 w 15493655"/>
                      <a:gd name="connsiteY66" fmla="*/ 1708586 h 3417172"/>
                      <a:gd name="connsiteX67" fmla="*/ 0 w 15493655"/>
                      <a:gd name="connsiteY67" fmla="*/ 1207401 h 3417172"/>
                      <a:gd name="connsiteX68" fmla="*/ 0 w 15493655"/>
                      <a:gd name="connsiteY68" fmla="*/ 569529 h 3417172"/>
                      <a:gd name="connsiteX69" fmla="*/ 0 w 15493655"/>
                      <a:gd name="connsiteY69" fmla="*/ 0 h 34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5493655" h="3417172" fill="none" extrusionOk="0">
                        <a:moveTo>
                          <a:pt x="0" y="0"/>
                        </a:moveTo>
                        <a:cubicBezTo>
                          <a:pt x="123569" y="-34184"/>
                          <a:pt x="157040" y="17915"/>
                          <a:pt x="286037" y="0"/>
                        </a:cubicBezTo>
                        <a:cubicBezTo>
                          <a:pt x="415034" y="-17915"/>
                          <a:pt x="670357" y="5655"/>
                          <a:pt x="881947" y="0"/>
                        </a:cubicBezTo>
                        <a:cubicBezTo>
                          <a:pt x="1093537" y="-5655"/>
                          <a:pt x="1341224" y="76036"/>
                          <a:pt x="1632793" y="0"/>
                        </a:cubicBezTo>
                        <a:cubicBezTo>
                          <a:pt x="1924362" y="-76036"/>
                          <a:pt x="1829507" y="12140"/>
                          <a:pt x="1918830" y="0"/>
                        </a:cubicBezTo>
                        <a:cubicBezTo>
                          <a:pt x="2008153" y="-12140"/>
                          <a:pt x="1995083" y="14123"/>
                          <a:pt x="2049930" y="0"/>
                        </a:cubicBezTo>
                        <a:cubicBezTo>
                          <a:pt x="2104777" y="-14123"/>
                          <a:pt x="2672119" y="78254"/>
                          <a:pt x="2955713" y="0"/>
                        </a:cubicBezTo>
                        <a:cubicBezTo>
                          <a:pt x="3239307" y="-78254"/>
                          <a:pt x="3350814" y="42407"/>
                          <a:pt x="3551622" y="0"/>
                        </a:cubicBezTo>
                        <a:cubicBezTo>
                          <a:pt x="3752430" y="-42407"/>
                          <a:pt x="4245527" y="6913"/>
                          <a:pt x="4457405" y="0"/>
                        </a:cubicBezTo>
                        <a:cubicBezTo>
                          <a:pt x="4669283" y="-6913"/>
                          <a:pt x="4525029" y="15470"/>
                          <a:pt x="4588506" y="0"/>
                        </a:cubicBezTo>
                        <a:cubicBezTo>
                          <a:pt x="4651983" y="-15470"/>
                          <a:pt x="4690266" y="15559"/>
                          <a:pt x="4719606" y="0"/>
                        </a:cubicBezTo>
                        <a:cubicBezTo>
                          <a:pt x="4748946" y="-15559"/>
                          <a:pt x="5198872" y="86985"/>
                          <a:pt x="5625389" y="0"/>
                        </a:cubicBezTo>
                        <a:cubicBezTo>
                          <a:pt x="6051906" y="-86985"/>
                          <a:pt x="6064611" y="32309"/>
                          <a:pt x="6221298" y="0"/>
                        </a:cubicBezTo>
                        <a:cubicBezTo>
                          <a:pt x="6377985" y="-32309"/>
                          <a:pt x="6693144" y="6881"/>
                          <a:pt x="6817208" y="0"/>
                        </a:cubicBezTo>
                        <a:cubicBezTo>
                          <a:pt x="6941272" y="-6881"/>
                          <a:pt x="7228510" y="18009"/>
                          <a:pt x="7568055" y="0"/>
                        </a:cubicBezTo>
                        <a:cubicBezTo>
                          <a:pt x="7907600" y="-18009"/>
                          <a:pt x="7637412" y="8763"/>
                          <a:pt x="7699155" y="0"/>
                        </a:cubicBezTo>
                        <a:cubicBezTo>
                          <a:pt x="7760898" y="-8763"/>
                          <a:pt x="7785385" y="6161"/>
                          <a:pt x="7830255" y="0"/>
                        </a:cubicBezTo>
                        <a:cubicBezTo>
                          <a:pt x="7875125" y="-6161"/>
                          <a:pt x="8271415" y="295"/>
                          <a:pt x="8426165" y="0"/>
                        </a:cubicBezTo>
                        <a:cubicBezTo>
                          <a:pt x="8580915" y="-295"/>
                          <a:pt x="8809688" y="68709"/>
                          <a:pt x="9177011" y="0"/>
                        </a:cubicBezTo>
                        <a:cubicBezTo>
                          <a:pt x="9544334" y="-68709"/>
                          <a:pt x="9537691" y="56816"/>
                          <a:pt x="9772921" y="0"/>
                        </a:cubicBezTo>
                        <a:cubicBezTo>
                          <a:pt x="10008151" y="-56816"/>
                          <a:pt x="10134706" y="9110"/>
                          <a:pt x="10368831" y="0"/>
                        </a:cubicBezTo>
                        <a:cubicBezTo>
                          <a:pt x="10602956" y="-9110"/>
                          <a:pt x="10701182" y="41887"/>
                          <a:pt x="10809804" y="0"/>
                        </a:cubicBezTo>
                        <a:cubicBezTo>
                          <a:pt x="10918426" y="-41887"/>
                          <a:pt x="11437525" y="82792"/>
                          <a:pt x="11715587" y="0"/>
                        </a:cubicBezTo>
                        <a:cubicBezTo>
                          <a:pt x="11993649" y="-82792"/>
                          <a:pt x="12170692" y="18463"/>
                          <a:pt x="12466433" y="0"/>
                        </a:cubicBezTo>
                        <a:cubicBezTo>
                          <a:pt x="12762174" y="-18463"/>
                          <a:pt x="12553801" y="2707"/>
                          <a:pt x="12597533" y="0"/>
                        </a:cubicBezTo>
                        <a:cubicBezTo>
                          <a:pt x="12641265" y="-2707"/>
                          <a:pt x="13000047" y="13155"/>
                          <a:pt x="13193443" y="0"/>
                        </a:cubicBezTo>
                        <a:cubicBezTo>
                          <a:pt x="13386839" y="-13155"/>
                          <a:pt x="13536075" y="15029"/>
                          <a:pt x="13789353" y="0"/>
                        </a:cubicBezTo>
                        <a:cubicBezTo>
                          <a:pt x="14042631" y="-15029"/>
                          <a:pt x="14099926" y="51387"/>
                          <a:pt x="14385263" y="0"/>
                        </a:cubicBezTo>
                        <a:cubicBezTo>
                          <a:pt x="14670600" y="-51387"/>
                          <a:pt x="14602533" y="19469"/>
                          <a:pt x="14671299" y="0"/>
                        </a:cubicBezTo>
                        <a:cubicBezTo>
                          <a:pt x="14740065" y="-19469"/>
                          <a:pt x="15308093" y="22087"/>
                          <a:pt x="15493655" y="0"/>
                        </a:cubicBezTo>
                        <a:cubicBezTo>
                          <a:pt x="15555455" y="227679"/>
                          <a:pt x="15449184" y="492919"/>
                          <a:pt x="15493655" y="637872"/>
                        </a:cubicBezTo>
                        <a:cubicBezTo>
                          <a:pt x="15538126" y="782825"/>
                          <a:pt x="15467044" y="1073886"/>
                          <a:pt x="15493655" y="1241572"/>
                        </a:cubicBezTo>
                        <a:cubicBezTo>
                          <a:pt x="15520266" y="1409258"/>
                          <a:pt x="15445628" y="1618910"/>
                          <a:pt x="15493655" y="1845273"/>
                        </a:cubicBezTo>
                        <a:cubicBezTo>
                          <a:pt x="15541682" y="2071636"/>
                          <a:pt x="15486639" y="2163388"/>
                          <a:pt x="15493655" y="2380630"/>
                        </a:cubicBezTo>
                        <a:cubicBezTo>
                          <a:pt x="15500671" y="2597872"/>
                          <a:pt x="15402537" y="3028138"/>
                          <a:pt x="15493655" y="3417172"/>
                        </a:cubicBezTo>
                        <a:cubicBezTo>
                          <a:pt x="15270222" y="3435840"/>
                          <a:pt x="15050622" y="3385871"/>
                          <a:pt x="14897745" y="3417172"/>
                        </a:cubicBezTo>
                        <a:cubicBezTo>
                          <a:pt x="14744868" y="3448473"/>
                          <a:pt x="14569679" y="3395258"/>
                          <a:pt x="14456772" y="3417172"/>
                        </a:cubicBezTo>
                        <a:cubicBezTo>
                          <a:pt x="14343865" y="3439086"/>
                          <a:pt x="13801789" y="3400685"/>
                          <a:pt x="13550989" y="3417172"/>
                        </a:cubicBezTo>
                        <a:cubicBezTo>
                          <a:pt x="13300189" y="3433659"/>
                          <a:pt x="13183403" y="3380082"/>
                          <a:pt x="12955079" y="3417172"/>
                        </a:cubicBezTo>
                        <a:cubicBezTo>
                          <a:pt x="12726755" y="3454262"/>
                          <a:pt x="12538051" y="3401215"/>
                          <a:pt x="12359169" y="3417172"/>
                        </a:cubicBezTo>
                        <a:cubicBezTo>
                          <a:pt x="12180287" y="3433129"/>
                          <a:pt x="11885341" y="3321707"/>
                          <a:pt x="11453387" y="3417172"/>
                        </a:cubicBezTo>
                        <a:cubicBezTo>
                          <a:pt x="11021433" y="3512637"/>
                          <a:pt x="10931270" y="3412610"/>
                          <a:pt x="10702540" y="3417172"/>
                        </a:cubicBezTo>
                        <a:cubicBezTo>
                          <a:pt x="10473810" y="3421734"/>
                          <a:pt x="10400623" y="3382322"/>
                          <a:pt x="10106630" y="3417172"/>
                        </a:cubicBezTo>
                        <a:cubicBezTo>
                          <a:pt x="9812637" y="3452022"/>
                          <a:pt x="9958488" y="3395564"/>
                          <a:pt x="9820594" y="3417172"/>
                        </a:cubicBezTo>
                        <a:cubicBezTo>
                          <a:pt x="9682700" y="3438780"/>
                          <a:pt x="9476148" y="3409404"/>
                          <a:pt x="9379620" y="3417172"/>
                        </a:cubicBezTo>
                        <a:cubicBezTo>
                          <a:pt x="9283092" y="3424940"/>
                          <a:pt x="9295570" y="3414692"/>
                          <a:pt x="9248520" y="3417172"/>
                        </a:cubicBezTo>
                        <a:cubicBezTo>
                          <a:pt x="9201470" y="3419652"/>
                          <a:pt x="8936950" y="3366013"/>
                          <a:pt x="8807547" y="3417172"/>
                        </a:cubicBezTo>
                        <a:cubicBezTo>
                          <a:pt x="8678144" y="3468331"/>
                          <a:pt x="8255350" y="3372971"/>
                          <a:pt x="8056701" y="3417172"/>
                        </a:cubicBezTo>
                        <a:cubicBezTo>
                          <a:pt x="7858052" y="3461373"/>
                          <a:pt x="7707200" y="3399687"/>
                          <a:pt x="7615727" y="3417172"/>
                        </a:cubicBezTo>
                        <a:cubicBezTo>
                          <a:pt x="7524254" y="3434657"/>
                          <a:pt x="7088903" y="3331964"/>
                          <a:pt x="6709944" y="3417172"/>
                        </a:cubicBezTo>
                        <a:cubicBezTo>
                          <a:pt x="6330985" y="3502380"/>
                          <a:pt x="6211198" y="3390086"/>
                          <a:pt x="5959098" y="3417172"/>
                        </a:cubicBezTo>
                        <a:cubicBezTo>
                          <a:pt x="5706998" y="3444258"/>
                          <a:pt x="5855617" y="3406225"/>
                          <a:pt x="5827998" y="3417172"/>
                        </a:cubicBezTo>
                        <a:cubicBezTo>
                          <a:pt x="5800379" y="3428119"/>
                          <a:pt x="5757783" y="3401477"/>
                          <a:pt x="5696898" y="3417172"/>
                        </a:cubicBezTo>
                        <a:cubicBezTo>
                          <a:pt x="5636013" y="3432867"/>
                          <a:pt x="4988973" y="3388524"/>
                          <a:pt x="4791115" y="3417172"/>
                        </a:cubicBezTo>
                        <a:cubicBezTo>
                          <a:pt x="4593257" y="3445820"/>
                          <a:pt x="4632230" y="3385235"/>
                          <a:pt x="4505078" y="3417172"/>
                        </a:cubicBezTo>
                        <a:cubicBezTo>
                          <a:pt x="4377926" y="3449109"/>
                          <a:pt x="4341058" y="3392421"/>
                          <a:pt x="4219041" y="3417172"/>
                        </a:cubicBezTo>
                        <a:cubicBezTo>
                          <a:pt x="4097024" y="3441923"/>
                          <a:pt x="3527537" y="3385776"/>
                          <a:pt x="3313259" y="3417172"/>
                        </a:cubicBezTo>
                        <a:cubicBezTo>
                          <a:pt x="3098981" y="3448568"/>
                          <a:pt x="3215629" y="3404571"/>
                          <a:pt x="3182158" y="3417172"/>
                        </a:cubicBezTo>
                        <a:cubicBezTo>
                          <a:pt x="3148687" y="3429773"/>
                          <a:pt x="2961970" y="3395898"/>
                          <a:pt x="2896122" y="3417172"/>
                        </a:cubicBezTo>
                        <a:cubicBezTo>
                          <a:pt x="2830274" y="3438446"/>
                          <a:pt x="2339783" y="3380421"/>
                          <a:pt x="1990339" y="3417172"/>
                        </a:cubicBezTo>
                        <a:cubicBezTo>
                          <a:pt x="1640895" y="3453923"/>
                          <a:pt x="1786410" y="3397896"/>
                          <a:pt x="1704302" y="3417172"/>
                        </a:cubicBezTo>
                        <a:cubicBezTo>
                          <a:pt x="1622194" y="3436448"/>
                          <a:pt x="1170422" y="3375261"/>
                          <a:pt x="798519" y="3417172"/>
                        </a:cubicBezTo>
                        <a:cubicBezTo>
                          <a:pt x="426616" y="3459083"/>
                          <a:pt x="621570" y="3396141"/>
                          <a:pt x="512482" y="3417172"/>
                        </a:cubicBezTo>
                        <a:cubicBezTo>
                          <a:pt x="403394" y="3438203"/>
                          <a:pt x="235620" y="3403244"/>
                          <a:pt x="0" y="3417172"/>
                        </a:cubicBezTo>
                        <a:cubicBezTo>
                          <a:pt x="-52990" y="3206766"/>
                          <a:pt x="63354" y="3094539"/>
                          <a:pt x="0" y="2847643"/>
                        </a:cubicBezTo>
                        <a:cubicBezTo>
                          <a:pt x="-63354" y="2600747"/>
                          <a:pt x="6048" y="2579728"/>
                          <a:pt x="0" y="2346458"/>
                        </a:cubicBezTo>
                        <a:cubicBezTo>
                          <a:pt x="-6048" y="2113188"/>
                          <a:pt x="720" y="2011589"/>
                          <a:pt x="0" y="1708586"/>
                        </a:cubicBezTo>
                        <a:cubicBezTo>
                          <a:pt x="-720" y="1405583"/>
                          <a:pt x="51411" y="1393560"/>
                          <a:pt x="0" y="1207401"/>
                        </a:cubicBezTo>
                        <a:cubicBezTo>
                          <a:pt x="-51411" y="1021243"/>
                          <a:pt x="52891" y="786923"/>
                          <a:pt x="0" y="569529"/>
                        </a:cubicBezTo>
                        <a:cubicBezTo>
                          <a:pt x="-52891" y="352135"/>
                          <a:pt x="7457" y="250202"/>
                          <a:pt x="0" y="0"/>
                        </a:cubicBezTo>
                        <a:close/>
                      </a:path>
                      <a:path w="15493655" h="3417172" stroke="0" extrusionOk="0">
                        <a:moveTo>
                          <a:pt x="0" y="0"/>
                        </a:moveTo>
                        <a:cubicBezTo>
                          <a:pt x="214986" y="-67198"/>
                          <a:pt x="638683" y="51996"/>
                          <a:pt x="905783" y="0"/>
                        </a:cubicBezTo>
                        <a:cubicBezTo>
                          <a:pt x="1172883" y="-51996"/>
                          <a:pt x="1142188" y="25078"/>
                          <a:pt x="1346756" y="0"/>
                        </a:cubicBezTo>
                        <a:cubicBezTo>
                          <a:pt x="1551324" y="-25078"/>
                          <a:pt x="1610001" y="29597"/>
                          <a:pt x="1787729" y="0"/>
                        </a:cubicBezTo>
                        <a:cubicBezTo>
                          <a:pt x="1965457" y="-29597"/>
                          <a:pt x="2368475" y="47604"/>
                          <a:pt x="2538576" y="0"/>
                        </a:cubicBezTo>
                        <a:cubicBezTo>
                          <a:pt x="2708677" y="-47604"/>
                          <a:pt x="2839839" y="12487"/>
                          <a:pt x="2979549" y="0"/>
                        </a:cubicBezTo>
                        <a:cubicBezTo>
                          <a:pt x="3119259" y="-12487"/>
                          <a:pt x="3467183" y="71175"/>
                          <a:pt x="3730395" y="0"/>
                        </a:cubicBezTo>
                        <a:cubicBezTo>
                          <a:pt x="3993607" y="-71175"/>
                          <a:pt x="3955180" y="29385"/>
                          <a:pt x="4016432" y="0"/>
                        </a:cubicBezTo>
                        <a:cubicBezTo>
                          <a:pt x="4077684" y="-29385"/>
                          <a:pt x="4660463" y="86231"/>
                          <a:pt x="4922215" y="0"/>
                        </a:cubicBezTo>
                        <a:cubicBezTo>
                          <a:pt x="5183967" y="-86231"/>
                          <a:pt x="5437864" y="67022"/>
                          <a:pt x="5673061" y="0"/>
                        </a:cubicBezTo>
                        <a:cubicBezTo>
                          <a:pt x="5908258" y="-67022"/>
                          <a:pt x="6053615" y="13013"/>
                          <a:pt x="6423908" y="0"/>
                        </a:cubicBezTo>
                        <a:cubicBezTo>
                          <a:pt x="6794201" y="-13013"/>
                          <a:pt x="6930471" y="68973"/>
                          <a:pt x="7174754" y="0"/>
                        </a:cubicBezTo>
                        <a:cubicBezTo>
                          <a:pt x="7419037" y="-68973"/>
                          <a:pt x="7513697" y="40397"/>
                          <a:pt x="7615727" y="0"/>
                        </a:cubicBezTo>
                        <a:cubicBezTo>
                          <a:pt x="7717757" y="-40397"/>
                          <a:pt x="7912958" y="16916"/>
                          <a:pt x="8056701" y="0"/>
                        </a:cubicBezTo>
                        <a:cubicBezTo>
                          <a:pt x="8200444" y="-16916"/>
                          <a:pt x="8461979" y="67102"/>
                          <a:pt x="8652610" y="0"/>
                        </a:cubicBezTo>
                        <a:cubicBezTo>
                          <a:pt x="8843241" y="-67102"/>
                          <a:pt x="8983831" y="37935"/>
                          <a:pt x="9248520" y="0"/>
                        </a:cubicBezTo>
                        <a:cubicBezTo>
                          <a:pt x="9513209" y="-37935"/>
                          <a:pt x="9537530" y="40273"/>
                          <a:pt x="9689493" y="0"/>
                        </a:cubicBezTo>
                        <a:cubicBezTo>
                          <a:pt x="9841456" y="-40273"/>
                          <a:pt x="9876268" y="26798"/>
                          <a:pt x="9975530" y="0"/>
                        </a:cubicBezTo>
                        <a:cubicBezTo>
                          <a:pt x="10074792" y="-26798"/>
                          <a:pt x="10597913" y="21798"/>
                          <a:pt x="10881313" y="0"/>
                        </a:cubicBezTo>
                        <a:cubicBezTo>
                          <a:pt x="11164713" y="-21798"/>
                          <a:pt x="11280690" y="71202"/>
                          <a:pt x="11477223" y="0"/>
                        </a:cubicBezTo>
                        <a:cubicBezTo>
                          <a:pt x="11673756" y="-71202"/>
                          <a:pt x="11747236" y="42749"/>
                          <a:pt x="11918196" y="0"/>
                        </a:cubicBezTo>
                        <a:cubicBezTo>
                          <a:pt x="12089156" y="-42749"/>
                          <a:pt x="12229998" y="20956"/>
                          <a:pt x="12359169" y="0"/>
                        </a:cubicBezTo>
                        <a:cubicBezTo>
                          <a:pt x="12488340" y="-20956"/>
                          <a:pt x="12539297" y="23024"/>
                          <a:pt x="12645206" y="0"/>
                        </a:cubicBezTo>
                        <a:cubicBezTo>
                          <a:pt x="12751115" y="-23024"/>
                          <a:pt x="13102585" y="3803"/>
                          <a:pt x="13241116" y="0"/>
                        </a:cubicBezTo>
                        <a:cubicBezTo>
                          <a:pt x="13379647" y="-3803"/>
                          <a:pt x="13834144" y="9606"/>
                          <a:pt x="13991962" y="0"/>
                        </a:cubicBezTo>
                        <a:cubicBezTo>
                          <a:pt x="14149780" y="-9606"/>
                          <a:pt x="14324939" y="45772"/>
                          <a:pt x="14432936" y="0"/>
                        </a:cubicBezTo>
                        <a:cubicBezTo>
                          <a:pt x="14540933" y="-45772"/>
                          <a:pt x="15043720" y="19253"/>
                          <a:pt x="15493655" y="0"/>
                        </a:cubicBezTo>
                        <a:cubicBezTo>
                          <a:pt x="15550501" y="131992"/>
                          <a:pt x="15473005" y="399304"/>
                          <a:pt x="15493655" y="603700"/>
                        </a:cubicBezTo>
                        <a:cubicBezTo>
                          <a:pt x="15514305" y="808096"/>
                          <a:pt x="15447053" y="1015578"/>
                          <a:pt x="15493655" y="1173229"/>
                        </a:cubicBezTo>
                        <a:cubicBezTo>
                          <a:pt x="15540257" y="1330880"/>
                          <a:pt x="15436852" y="1600325"/>
                          <a:pt x="15493655" y="1742758"/>
                        </a:cubicBezTo>
                        <a:cubicBezTo>
                          <a:pt x="15550458" y="1885191"/>
                          <a:pt x="15450585" y="2127720"/>
                          <a:pt x="15493655" y="2243943"/>
                        </a:cubicBezTo>
                        <a:cubicBezTo>
                          <a:pt x="15536725" y="2360167"/>
                          <a:pt x="15457846" y="2597279"/>
                          <a:pt x="15493655" y="2745128"/>
                        </a:cubicBezTo>
                        <a:cubicBezTo>
                          <a:pt x="15529464" y="2892977"/>
                          <a:pt x="15416079" y="3102425"/>
                          <a:pt x="15493655" y="3417172"/>
                        </a:cubicBezTo>
                        <a:cubicBezTo>
                          <a:pt x="15359197" y="3448480"/>
                          <a:pt x="15305844" y="3409278"/>
                          <a:pt x="15207618" y="3417172"/>
                        </a:cubicBezTo>
                        <a:cubicBezTo>
                          <a:pt x="15109392" y="3425066"/>
                          <a:pt x="14901401" y="3370645"/>
                          <a:pt x="14766645" y="3417172"/>
                        </a:cubicBezTo>
                        <a:cubicBezTo>
                          <a:pt x="14631889" y="3463699"/>
                          <a:pt x="14610038" y="3388773"/>
                          <a:pt x="14480608" y="3417172"/>
                        </a:cubicBezTo>
                        <a:cubicBezTo>
                          <a:pt x="14351178" y="3445571"/>
                          <a:pt x="13911676" y="3413937"/>
                          <a:pt x="13729762" y="3417172"/>
                        </a:cubicBezTo>
                        <a:cubicBezTo>
                          <a:pt x="13547848" y="3420407"/>
                          <a:pt x="13298873" y="3346810"/>
                          <a:pt x="13133852" y="3417172"/>
                        </a:cubicBezTo>
                        <a:cubicBezTo>
                          <a:pt x="12968831" y="3487534"/>
                          <a:pt x="12629525" y="3339014"/>
                          <a:pt x="12228069" y="3417172"/>
                        </a:cubicBezTo>
                        <a:cubicBezTo>
                          <a:pt x="11826613" y="3495330"/>
                          <a:pt x="11563823" y="3363607"/>
                          <a:pt x="11322286" y="3417172"/>
                        </a:cubicBezTo>
                        <a:cubicBezTo>
                          <a:pt x="11080749" y="3470737"/>
                          <a:pt x="11175080" y="3386912"/>
                          <a:pt x="11036250" y="3417172"/>
                        </a:cubicBezTo>
                        <a:cubicBezTo>
                          <a:pt x="10897420" y="3447432"/>
                          <a:pt x="10466942" y="3332031"/>
                          <a:pt x="10285403" y="3417172"/>
                        </a:cubicBezTo>
                        <a:cubicBezTo>
                          <a:pt x="10103864" y="3502313"/>
                          <a:pt x="9963711" y="3379828"/>
                          <a:pt x="9844430" y="3417172"/>
                        </a:cubicBezTo>
                        <a:cubicBezTo>
                          <a:pt x="9725149" y="3454516"/>
                          <a:pt x="9758595" y="3411808"/>
                          <a:pt x="9713330" y="3417172"/>
                        </a:cubicBezTo>
                        <a:cubicBezTo>
                          <a:pt x="9668065" y="3422536"/>
                          <a:pt x="9547385" y="3410095"/>
                          <a:pt x="9427293" y="3417172"/>
                        </a:cubicBezTo>
                        <a:cubicBezTo>
                          <a:pt x="9307201" y="3424249"/>
                          <a:pt x="9246701" y="3414379"/>
                          <a:pt x="9141256" y="3417172"/>
                        </a:cubicBezTo>
                        <a:cubicBezTo>
                          <a:pt x="9035811" y="3419965"/>
                          <a:pt x="8635297" y="3314574"/>
                          <a:pt x="8235474" y="3417172"/>
                        </a:cubicBezTo>
                        <a:cubicBezTo>
                          <a:pt x="7835651" y="3519770"/>
                          <a:pt x="7812041" y="3373112"/>
                          <a:pt x="7484627" y="3417172"/>
                        </a:cubicBezTo>
                        <a:cubicBezTo>
                          <a:pt x="7157213" y="3461232"/>
                          <a:pt x="7156450" y="3350727"/>
                          <a:pt x="6888717" y="3417172"/>
                        </a:cubicBezTo>
                        <a:cubicBezTo>
                          <a:pt x="6620984" y="3483617"/>
                          <a:pt x="6646986" y="3408323"/>
                          <a:pt x="6447744" y="3417172"/>
                        </a:cubicBezTo>
                        <a:cubicBezTo>
                          <a:pt x="6248502" y="3426021"/>
                          <a:pt x="6291297" y="3390909"/>
                          <a:pt x="6161707" y="3417172"/>
                        </a:cubicBezTo>
                        <a:cubicBezTo>
                          <a:pt x="6032117" y="3443435"/>
                          <a:pt x="6064400" y="3409058"/>
                          <a:pt x="6030607" y="3417172"/>
                        </a:cubicBezTo>
                        <a:cubicBezTo>
                          <a:pt x="5996814" y="3425286"/>
                          <a:pt x="5589129" y="3392695"/>
                          <a:pt x="5434697" y="3417172"/>
                        </a:cubicBezTo>
                        <a:cubicBezTo>
                          <a:pt x="5280265" y="3441649"/>
                          <a:pt x="4926941" y="3359175"/>
                          <a:pt x="4528915" y="3417172"/>
                        </a:cubicBezTo>
                        <a:cubicBezTo>
                          <a:pt x="4130889" y="3475169"/>
                          <a:pt x="4144583" y="3397390"/>
                          <a:pt x="3933005" y="3417172"/>
                        </a:cubicBezTo>
                        <a:cubicBezTo>
                          <a:pt x="3721427" y="3436954"/>
                          <a:pt x="3701651" y="3380190"/>
                          <a:pt x="3492031" y="3417172"/>
                        </a:cubicBezTo>
                        <a:cubicBezTo>
                          <a:pt x="3282411" y="3454154"/>
                          <a:pt x="2900096" y="3356442"/>
                          <a:pt x="2586249" y="3417172"/>
                        </a:cubicBezTo>
                        <a:cubicBezTo>
                          <a:pt x="2272402" y="3477902"/>
                          <a:pt x="1862800" y="3396326"/>
                          <a:pt x="1680466" y="3417172"/>
                        </a:cubicBezTo>
                        <a:cubicBezTo>
                          <a:pt x="1498132" y="3438018"/>
                          <a:pt x="1334229" y="3397755"/>
                          <a:pt x="1084556" y="3417172"/>
                        </a:cubicBezTo>
                        <a:cubicBezTo>
                          <a:pt x="834883" y="3436589"/>
                          <a:pt x="994571" y="3416246"/>
                          <a:pt x="953456" y="3417172"/>
                        </a:cubicBezTo>
                        <a:cubicBezTo>
                          <a:pt x="912341" y="3418098"/>
                          <a:pt x="740250" y="3406136"/>
                          <a:pt x="667419" y="3417172"/>
                        </a:cubicBezTo>
                        <a:cubicBezTo>
                          <a:pt x="594588" y="3428208"/>
                          <a:pt x="600622" y="3411878"/>
                          <a:pt x="536319" y="3417172"/>
                        </a:cubicBezTo>
                        <a:cubicBezTo>
                          <a:pt x="472016" y="3422466"/>
                          <a:pt x="216831" y="3366745"/>
                          <a:pt x="0" y="3417172"/>
                        </a:cubicBezTo>
                        <a:cubicBezTo>
                          <a:pt x="-27429" y="3149287"/>
                          <a:pt x="4264" y="3113661"/>
                          <a:pt x="0" y="2847643"/>
                        </a:cubicBezTo>
                        <a:cubicBezTo>
                          <a:pt x="-4264" y="2581625"/>
                          <a:pt x="25198" y="2552312"/>
                          <a:pt x="0" y="2312286"/>
                        </a:cubicBezTo>
                        <a:cubicBezTo>
                          <a:pt x="-25198" y="2072260"/>
                          <a:pt x="35527" y="2012037"/>
                          <a:pt x="0" y="1845273"/>
                        </a:cubicBezTo>
                        <a:cubicBezTo>
                          <a:pt x="-35527" y="1678509"/>
                          <a:pt x="15830" y="1504276"/>
                          <a:pt x="0" y="1378259"/>
                        </a:cubicBezTo>
                        <a:cubicBezTo>
                          <a:pt x="-15830" y="1252242"/>
                          <a:pt x="3218" y="980071"/>
                          <a:pt x="0" y="877074"/>
                        </a:cubicBezTo>
                        <a:cubicBezTo>
                          <a:pt x="-3218" y="774078"/>
                          <a:pt x="47048" y="334142"/>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41D3A10-37C0-D3E6-9814-50AA3537F1C6}"/>
              </a:ext>
            </a:extLst>
          </p:cNvPr>
          <p:cNvSpPr/>
          <p:nvPr/>
        </p:nvSpPr>
        <p:spPr>
          <a:xfrm rot="173733">
            <a:off x="-661861" y="4925332"/>
            <a:ext cx="13562399" cy="3243319"/>
          </a:xfrm>
          <a:custGeom>
            <a:avLst/>
            <a:gdLst>
              <a:gd name="connsiteX0" fmla="*/ 0 w 13562399"/>
              <a:gd name="connsiteY0" fmla="*/ 0 h 3243319"/>
              <a:gd name="connsiteX1" fmla="*/ 725294 w 13562399"/>
              <a:gd name="connsiteY1" fmla="*/ 0 h 3243319"/>
              <a:gd name="connsiteX2" fmla="*/ 1586211 w 13562399"/>
              <a:gd name="connsiteY2" fmla="*/ 0 h 3243319"/>
              <a:gd name="connsiteX3" fmla="*/ 2311505 w 13562399"/>
              <a:gd name="connsiteY3" fmla="*/ 0 h 3243319"/>
              <a:gd name="connsiteX4" fmla="*/ 2765550 w 13562399"/>
              <a:gd name="connsiteY4" fmla="*/ 0 h 3243319"/>
              <a:gd name="connsiteX5" fmla="*/ 3490844 w 13562399"/>
              <a:gd name="connsiteY5" fmla="*/ 0 h 3243319"/>
              <a:gd name="connsiteX6" fmla="*/ 4216137 w 13562399"/>
              <a:gd name="connsiteY6" fmla="*/ 0 h 3243319"/>
              <a:gd name="connsiteX7" fmla="*/ 5077055 w 13562399"/>
              <a:gd name="connsiteY7" fmla="*/ 0 h 3243319"/>
              <a:gd name="connsiteX8" fmla="*/ 5395476 w 13562399"/>
              <a:gd name="connsiteY8" fmla="*/ 0 h 3243319"/>
              <a:gd name="connsiteX9" fmla="*/ 6120770 w 13562399"/>
              <a:gd name="connsiteY9" fmla="*/ 0 h 3243319"/>
              <a:gd name="connsiteX10" fmla="*/ 6574815 w 13562399"/>
              <a:gd name="connsiteY10" fmla="*/ 0 h 3243319"/>
              <a:gd name="connsiteX11" fmla="*/ 7300109 w 13562399"/>
              <a:gd name="connsiteY11" fmla="*/ 0 h 3243319"/>
              <a:gd name="connsiteX12" fmla="*/ 7889778 w 13562399"/>
              <a:gd name="connsiteY12" fmla="*/ 0 h 3243319"/>
              <a:gd name="connsiteX13" fmla="*/ 8479448 w 13562399"/>
              <a:gd name="connsiteY13" fmla="*/ 0 h 3243319"/>
              <a:gd name="connsiteX14" fmla="*/ 8797869 w 13562399"/>
              <a:gd name="connsiteY14" fmla="*/ 0 h 3243319"/>
              <a:gd name="connsiteX15" fmla="*/ 8980667 w 13562399"/>
              <a:gd name="connsiteY15" fmla="*/ 0 h 3243319"/>
              <a:gd name="connsiteX16" fmla="*/ 9705960 w 13562399"/>
              <a:gd name="connsiteY16" fmla="*/ 0 h 3243319"/>
              <a:gd name="connsiteX17" fmla="*/ 10566878 w 13562399"/>
              <a:gd name="connsiteY17" fmla="*/ 0 h 3243319"/>
              <a:gd name="connsiteX18" fmla="*/ 11020923 w 13562399"/>
              <a:gd name="connsiteY18" fmla="*/ 0 h 3243319"/>
              <a:gd name="connsiteX19" fmla="*/ 11474969 w 13562399"/>
              <a:gd name="connsiteY19" fmla="*/ 0 h 3243319"/>
              <a:gd name="connsiteX20" fmla="*/ 11793390 w 13562399"/>
              <a:gd name="connsiteY20" fmla="*/ 0 h 3243319"/>
              <a:gd name="connsiteX21" fmla="*/ 12654308 w 13562399"/>
              <a:gd name="connsiteY21" fmla="*/ 0 h 3243319"/>
              <a:gd name="connsiteX22" fmla="*/ 12972729 w 13562399"/>
              <a:gd name="connsiteY22" fmla="*/ 0 h 3243319"/>
              <a:gd name="connsiteX23" fmla="*/ 13562399 w 13562399"/>
              <a:gd name="connsiteY23" fmla="*/ 0 h 3243319"/>
              <a:gd name="connsiteX24" fmla="*/ 13562399 w 13562399"/>
              <a:gd name="connsiteY24" fmla="*/ 508120 h 3243319"/>
              <a:gd name="connsiteX25" fmla="*/ 13562399 w 13562399"/>
              <a:gd name="connsiteY25" fmla="*/ 1081106 h 3243319"/>
              <a:gd name="connsiteX26" fmla="*/ 13562399 w 13562399"/>
              <a:gd name="connsiteY26" fmla="*/ 1654093 h 3243319"/>
              <a:gd name="connsiteX27" fmla="*/ 13562399 w 13562399"/>
              <a:gd name="connsiteY27" fmla="*/ 2194646 h 3243319"/>
              <a:gd name="connsiteX28" fmla="*/ 13562399 w 13562399"/>
              <a:gd name="connsiteY28" fmla="*/ 2767632 h 3243319"/>
              <a:gd name="connsiteX29" fmla="*/ 13562399 w 13562399"/>
              <a:gd name="connsiteY29" fmla="*/ 3243319 h 3243319"/>
              <a:gd name="connsiteX30" fmla="*/ 13108353 w 13562399"/>
              <a:gd name="connsiteY30" fmla="*/ 3243319 h 3243319"/>
              <a:gd name="connsiteX31" fmla="*/ 12383060 w 13562399"/>
              <a:gd name="connsiteY31" fmla="*/ 3243319 h 3243319"/>
              <a:gd name="connsiteX32" fmla="*/ 12200262 w 13562399"/>
              <a:gd name="connsiteY32" fmla="*/ 3243319 h 3243319"/>
              <a:gd name="connsiteX33" fmla="*/ 11610593 w 13562399"/>
              <a:gd name="connsiteY33" fmla="*/ 3243319 h 3243319"/>
              <a:gd name="connsiteX34" fmla="*/ 10885299 w 13562399"/>
              <a:gd name="connsiteY34" fmla="*/ 3243319 h 3243319"/>
              <a:gd name="connsiteX35" fmla="*/ 10566878 w 13562399"/>
              <a:gd name="connsiteY35" fmla="*/ 3243319 h 3243319"/>
              <a:gd name="connsiteX36" fmla="*/ 9705960 w 13562399"/>
              <a:gd name="connsiteY36" fmla="*/ 3243319 h 3243319"/>
              <a:gd name="connsiteX37" fmla="*/ 9116291 w 13562399"/>
              <a:gd name="connsiteY37" fmla="*/ 3243319 h 3243319"/>
              <a:gd name="connsiteX38" fmla="*/ 8933493 w 13562399"/>
              <a:gd name="connsiteY38" fmla="*/ 3243319 h 3243319"/>
              <a:gd name="connsiteX39" fmla="*/ 8208200 w 13562399"/>
              <a:gd name="connsiteY39" fmla="*/ 3243319 h 3243319"/>
              <a:gd name="connsiteX40" fmla="*/ 7618530 w 13562399"/>
              <a:gd name="connsiteY40" fmla="*/ 3243319 h 3243319"/>
              <a:gd name="connsiteX41" fmla="*/ 7300109 w 13562399"/>
              <a:gd name="connsiteY41" fmla="*/ 3243319 h 3243319"/>
              <a:gd name="connsiteX42" fmla="*/ 7117311 w 13562399"/>
              <a:gd name="connsiteY42" fmla="*/ 3243319 h 3243319"/>
              <a:gd name="connsiteX43" fmla="*/ 6663266 w 13562399"/>
              <a:gd name="connsiteY43" fmla="*/ 3243319 h 3243319"/>
              <a:gd name="connsiteX44" fmla="*/ 6209220 w 13562399"/>
              <a:gd name="connsiteY44" fmla="*/ 3243319 h 3243319"/>
              <a:gd name="connsiteX45" fmla="*/ 5483927 w 13562399"/>
              <a:gd name="connsiteY45" fmla="*/ 3243319 h 3243319"/>
              <a:gd name="connsiteX46" fmla="*/ 4623009 w 13562399"/>
              <a:gd name="connsiteY46" fmla="*/ 3243319 h 3243319"/>
              <a:gd name="connsiteX47" fmla="*/ 4033340 w 13562399"/>
              <a:gd name="connsiteY47" fmla="*/ 3243319 h 3243319"/>
              <a:gd name="connsiteX48" fmla="*/ 3850542 w 13562399"/>
              <a:gd name="connsiteY48" fmla="*/ 3243319 h 3243319"/>
              <a:gd name="connsiteX49" fmla="*/ 3260872 w 13562399"/>
              <a:gd name="connsiteY49" fmla="*/ 3243319 h 3243319"/>
              <a:gd name="connsiteX50" fmla="*/ 2399955 w 13562399"/>
              <a:gd name="connsiteY50" fmla="*/ 3243319 h 3243319"/>
              <a:gd name="connsiteX51" fmla="*/ 2081533 w 13562399"/>
              <a:gd name="connsiteY51" fmla="*/ 3243319 h 3243319"/>
              <a:gd name="connsiteX52" fmla="*/ 1491864 w 13562399"/>
              <a:gd name="connsiteY52" fmla="*/ 3243319 h 3243319"/>
              <a:gd name="connsiteX53" fmla="*/ 1309066 w 13562399"/>
              <a:gd name="connsiteY53" fmla="*/ 3243319 h 3243319"/>
              <a:gd name="connsiteX54" fmla="*/ 1126269 w 13562399"/>
              <a:gd name="connsiteY54" fmla="*/ 3243319 h 3243319"/>
              <a:gd name="connsiteX55" fmla="*/ 0 w 13562399"/>
              <a:gd name="connsiteY55" fmla="*/ 3243319 h 3243319"/>
              <a:gd name="connsiteX56" fmla="*/ 0 w 13562399"/>
              <a:gd name="connsiteY56" fmla="*/ 2767632 h 3243319"/>
              <a:gd name="connsiteX57" fmla="*/ 0 w 13562399"/>
              <a:gd name="connsiteY57" fmla="*/ 2227079 h 3243319"/>
              <a:gd name="connsiteX58" fmla="*/ 0 w 13562399"/>
              <a:gd name="connsiteY58" fmla="*/ 1718959 h 3243319"/>
              <a:gd name="connsiteX59" fmla="*/ 0 w 13562399"/>
              <a:gd name="connsiteY59" fmla="*/ 1243272 h 3243319"/>
              <a:gd name="connsiteX60" fmla="*/ 0 w 13562399"/>
              <a:gd name="connsiteY60" fmla="*/ 702719 h 3243319"/>
              <a:gd name="connsiteX61" fmla="*/ 0 w 13562399"/>
              <a:gd name="connsiteY61"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562399" h="3243319" fill="none" extrusionOk="0">
                <a:moveTo>
                  <a:pt x="0" y="0"/>
                </a:moveTo>
                <a:cubicBezTo>
                  <a:pt x="353228" y="-25797"/>
                  <a:pt x="411229" y="21932"/>
                  <a:pt x="725294" y="0"/>
                </a:cubicBezTo>
                <a:cubicBezTo>
                  <a:pt x="1039359" y="-21932"/>
                  <a:pt x="1374041" y="86685"/>
                  <a:pt x="1586211" y="0"/>
                </a:cubicBezTo>
                <a:cubicBezTo>
                  <a:pt x="1798381" y="-86685"/>
                  <a:pt x="2041460" y="63420"/>
                  <a:pt x="2311505" y="0"/>
                </a:cubicBezTo>
                <a:cubicBezTo>
                  <a:pt x="2581550" y="-63420"/>
                  <a:pt x="2650566" y="37244"/>
                  <a:pt x="2765550" y="0"/>
                </a:cubicBezTo>
                <a:cubicBezTo>
                  <a:pt x="2880535" y="-37244"/>
                  <a:pt x="3303040" y="25720"/>
                  <a:pt x="3490844" y="0"/>
                </a:cubicBezTo>
                <a:cubicBezTo>
                  <a:pt x="3678648" y="-25720"/>
                  <a:pt x="3989785" y="26024"/>
                  <a:pt x="4216137" y="0"/>
                </a:cubicBezTo>
                <a:cubicBezTo>
                  <a:pt x="4442489" y="-26024"/>
                  <a:pt x="4823604" y="66710"/>
                  <a:pt x="5077055" y="0"/>
                </a:cubicBezTo>
                <a:cubicBezTo>
                  <a:pt x="5330506" y="-66710"/>
                  <a:pt x="5249800" y="5596"/>
                  <a:pt x="5395476" y="0"/>
                </a:cubicBezTo>
                <a:cubicBezTo>
                  <a:pt x="5541152" y="-5596"/>
                  <a:pt x="5791863" y="86455"/>
                  <a:pt x="6120770" y="0"/>
                </a:cubicBezTo>
                <a:cubicBezTo>
                  <a:pt x="6449677" y="-86455"/>
                  <a:pt x="6371615" y="10338"/>
                  <a:pt x="6574815" y="0"/>
                </a:cubicBezTo>
                <a:cubicBezTo>
                  <a:pt x="6778015" y="-10338"/>
                  <a:pt x="7102358" y="27903"/>
                  <a:pt x="7300109" y="0"/>
                </a:cubicBezTo>
                <a:cubicBezTo>
                  <a:pt x="7497860" y="-27903"/>
                  <a:pt x="7627752" y="32400"/>
                  <a:pt x="7889778" y="0"/>
                </a:cubicBezTo>
                <a:cubicBezTo>
                  <a:pt x="8151804" y="-32400"/>
                  <a:pt x="8216280" y="16218"/>
                  <a:pt x="8479448" y="0"/>
                </a:cubicBezTo>
                <a:cubicBezTo>
                  <a:pt x="8742616" y="-16218"/>
                  <a:pt x="8667911" y="34744"/>
                  <a:pt x="8797869" y="0"/>
                </a:cubicBezTo>
                <a:cubicBezTo>
                  <a:pt x="8927827" y="-34744"/>
                  <a:pt x="8917403" y="5329"/>
                  <a:pt x="8980667" y="0"/>
                </a:cubicBezTo>
                <a:cubicBezTo>
                  <a:pt x="9043931" y="-5329"/>
                  <a:pt x="9541871" y="60832"/>
                  <a:pt x="9705960" y="0"/>
                </a:cubicBezTo>
                <a:cubicBezTo>
                  <a:pt x="9870049" y="-60832"/>
                  <a:pt x="10204798" y="22105"/>
                  <a:pt x="10566878" y="0"/>
                </a:cubicBezTo>
                <a:cubicBezTo>
                  <a:pt x="10928958" y="-22105"/>
                  <a:pt x="10799039" y="13200"/>
                  <a:pt x="11020923" y="0"/>
                </a:cubicBezTo>
                <a:cubicBezTo>
                  <a:pt x="11242807" y="-13200"/>
                  <a:pt x="11377373" y="4720"/>
                  <a:pt x="11474969" y="0"/>
                </a:cubicBezTo>
                <a:cubicBezTo>
                  <a:pt x="11572565" y="-4720"/>
                  <a:pt x="11639526" y="21184"/>
                  <a:pt x="11793390" y="0"/>
                </a:cubicBezTo>
                <a:cubicBezTo>
                  <a:pt x="11947254" y="-21184"/>
                  <a:pt x="12471711" y="88674"/>
                  <a:pt x="12654308" y="0"/>
                </a:cubicBezTo>
                <a:cubicBezTo>
                  <a:pt x="12836905" y="-88674"/>
                  <a:pt x="12883549" y="36063"/>
                  <a:pt x="12972729" y="0"/>
                </a:cubicBezTo>
                <a:cubicBezTo>
                  <a:pt x="13061909" y="-36063"/>
                  <a:pt x="13412213" y="13650"/>
                  <a:pt x="13562399" y="0"/>
                </a:cubicBezTo>
                <a:cubicBezTo>
                  <a:pt x="13619452" y="252582"/>
                  <a:pt x="13540286" y="368029"/>
                  <a:pt x="13562399" y="508120"/>
                </a:cubicBezTo>
                <a:cubicBezTo>
                  <a:pt x="13584512" y="648211"/>
                  <a:pt x="13537281" y="926880"/>
                  <a:pt x="13562399" y="1081106"/>
                </a:cubicBezTo>
                <a:cubicBezTo>
                  <a:pt x="13587517" y="1235332"/>
                  <a:pt x="13549346" y="1516210"/>
                  <a:pt x="13562399" y="1654093"/>
                </a:cubicBezTo>
                <a:cubicBezTo>
                  <a:pt x="13575452" y="1791976"/>
                  <a:pt x="13548921" y="1947197"/>
                  <a:pt x="13562399" y="2194646"/>
                </a:cubicBezTo>
                <a:cubicBezTo>
                  <a:pt x="13575877" y="2442095"/>
                  <a:pt x="13520842" y="2573099"/>
                  <a:pt x="13562399" y="2767632"/>
                </a:cubicBezTo>
                <a:cubicBezTo>
                  <a:pt x="13603956" y="2962165"/>
                  <a:pt x="13554185" y="3114535"/>
                  <a:pt x="13562399" y="3243319"/>
                </a:cubicBezTo>
                <a:cubicBezTo>
                  <a:pt x="13355952" y="3244435"/>
                  <a:pt x="13244902" y="3229589"/>
                  <a:pt x="13108353" y="3243319"/>
                </a:cubicBezTo>
                <a:cubicBezTo>
                  <a:pt x="12971804" y="3257049"/>
                  <a:pt x="12704319" y="3185342"/>
                  <a:pt x="12383060" y="3243319"/>
                </a:cubicBezTo>
                <a:cubicBezTo>
                  <a:pt x="12061801" y="3301296"/>
                  <a:pt x="12265733" y="3240013"/>
                  <a:pt x="12200262" y="3243319"/>
                </a:cubicBezTo>
                <a:cubicBezTo>
                  <a:pt x="12134791" y="3246625"/>
                  <a:pt x="11848846" y="3201288"/>
                  <a:pt x="11610593" y="3243319"/>
                </a:cubicBezTo>
                <a:cubicBezTo>
                  <a:pt x="11372340" y="3285350"/>
                  <a:pt x="11225245" y="3225588"/>
                  <a:pt x="10885299" y="3243319"/>
                </a:cubicBezTo>
                <a:cubicBezTo>
                  <a:pt x="10545353" y="3261050"/>
                  <a:pt x="10707858" y="3232649"/>
                  <a:pt x="10566878" y="3243319"/>
                </a:cubicBezTo>
                <a:cubicBezTo>
                  <a:pt x="10425898" y="3253989"/>
                  <a:pt x="10027392" y="3147808"/>
                  <a:pt x="9705960" y="3243319"/>
                </a:cubicBezTo>
                <a:cubicBezTo>
                  <a:pt x="9384528" y="3338830"/>
                  <a:pt x="9358239" y="3198357"/>
                  <a:pt x="9116291" y="3243319"/>
                </a:cubicBezTo>
                <a:cubicBezTo>
                  <a:pt x="8874343" y="3288281"/>
                  <a:pt x="8986469" y="3237486"/>
                  <a:pt x="8933493" y="3243319"/>
                </a:cubicBezTo>
                <a:cubicBezTo>
                  <a:pt x="8880517" y="3249152"/>
                  <a:pt x="8436380" y="3217621"/>
                  <a:pt x="8208200" y="3243319"/>
                </a:cubicBezTo>
                <a:cubicBezTo>
                  <a:pt x="7980020" y="3269017"/>
                  <a:pt x="7827381" y="3202150"/>
                  <a:pt x="7618530" y="3243319"/>
                </a:cubicBezTo>
                <a:cubicBezTo>
                  <a:pt x="7409679" y="3284488"/>
                  <a:pt x="7417889" y="3226701"/>
                  <a:pt x="7300109" y="3243319"/>
                </a:cubicBezTo>
                <a:cubicBezTo>
                  <a:pt x="7182329" y="3259937"/>
                  <a:pt x="7181093" y="3229163"/>
                  <a:pt x="7117311" y="3243319"/>
                </a:cubicBezTo>
                <a:cubicBezTo>
                  <a:pt x="7053529" y="3257475"/>
                  <a:pt x="6815082" y="3215129"/>
                  <a:pt x="6663266" y="3243319"/>
                </a:cubicBezTo>
                <a:cubicBezTo>
                  <a:pt x="6511450" y="3271509"/>
                  <a:pt x="6368556" y="3199375"/>
                  <a:pt x="6209220" y="3243319"/>
                </a:cubicBezTo>
                <a:cubicBezTo>
                  <a:pt x="6049884" y="3287263"/>
                  <a:pt x="5691767" y="3177009"/>
                  <a:pt x="5483927" y="3243319"/>
                </a:cubicBezTo>
                <a:cubicBezTo>
                  <a:pt x="5276087" y="3309629"/>
                  <a:pt x="5028599" y="3210274"/>
                  <a:pt x="4623009" y="3243319"/>
                </a:cubicBezTo>
                <a:cubicBezTo>
                  <a:pt x="4217419" y="3276364"/>
                  <a:pt x="4187729" y="3192527"/>
                  <a:pt x="4033340" y="3243319"/>
                </a:cubicBezTo>
                <a:cubicBezTo>
                  <a:pt x="3878951" y="3294111"/>
                  <a:pt x="3889904" y="3223558"/>
                  <a:pt x="3850542" y="3243319"/>
                </a:cubicBezTo>
                <a:cubicBezTo>
                  <a:pt x="3811180" y="3263080"/>
                  <a:pt x="3459035" y="3198280"/>
                  <a:pt x="3260872" y="3243319"/>
                </a:cubicBezTo>
                <a:cubicBezTo>
                  <a:pt x="3062709" y="3288358"/>
                  <a:pt x="2782321" y="3163108"/>
                  <a:pt x="2399955" y="3243319"/>
                </a:cubicBezTo>
                <a:cubicBezTo>
                  <a:pt x="2017589" y="3323530"/>
                  <a:pt x="2203458" y="3223025"/>
                  <a:pt x="2081533" y="3243319"/>
                </a:cubicBezTo>
                <a:cubicBezTo>
                  <a:pt x="1959608" y="3263613"/>
                  <a:pt x="1693277" y="3226917"/>
                  <a:pt x="1491864" y="3243319"/>
                </a:cubicBezTo>
                <a:cubicBezTo>
                  <a:pt x="1290451" y="3259721"/>
                  <a:pt x="1399280" y="3231483"/>
                  <a:pt x="1309066" y="3243319"/>
                </a:cubicBezTo>
                <a:cubicBezTo>
                  <a:pt x="1218852" y="3255155"/>
                  <a:pt x="1177179" y="3228909"/>
                  <a:pt x="1126269" y="3243319"/>
                </a:cubicBezTo>
                <a:cubicBezTo>
                  <a:pt x="1075359" y="3257729"/>
                  <a:pt x="358402" y="3242456"/>
                  <a:pt x="0" y="3243319"/>
                </a:cubicBezTo>
                <a:cubicBezTo>
                  <a:pt x="-49095" y="3019456"/>
                  <a:pt x="24918" y="2925136"/>
                  <a:pt x="0" y="2767632"/>
                </a:cubicBezTo>
                <a:cubicBezTo>
                  <a:pt x="-24918" y="2610128"/>
                  <a:pt x="59497" y="2450534"/>
                  <a:pt x="0" y="2227079"/>
                </a:cubicBezTo>
                <a:cubicBezTo>
                  <a:pt x="-59497" y="2003624"/>
                  <a:pt x="45305" y="1856842"/>
                  <a:pt x="0" y="1718959"/>
                </a:cubicBezTo>
                <a:cubicBezTo>
                  <a:pt x="-45305" y="1581076"/>
                  <a:pt x="24979" y="1416614"/>
                  <a:pt x="0" y="1243272"/>
                </a:cubicBezTo>
                <a:cubicBezTo>
                  <a:pt x="-24979" y="1069930"/>
                  <a:pt x="39688" y="859976"/>
                  <a:pt x="0" y="702719"/>
                </a:cubicBezTo>
                <a:cubicBezTo>
                  <a:pt x="-39688" y="545462"/>
                  <a:pt x="77541" y="162200"/>
                  <a:pt x="0" y="0"/>
                </a:cubicBezTo>
                <a:close/>
              </a:path>
              <a:path w="13562399" h="3243319" stroke="0" extrusionOk="0">
                <a:moveTo>
                  <a:pt x="0" y="0"/>
                </a:moveTo>
                <a:cubicBezTo>
                  <a:pt x="354490" y="-17052"/>
                  <a:pt x="602688" y="88041"/>
                  <a:pt x="860918" y="0"/>
                </a:cubicBezTo>
                <a:cubicBezTo>
                  <a:pt x="1119148" y="-88041"/>
                  <a:pt x="1334558" y="96273"/>
                  <a:pt x="1721835" y="0"/>
                </a:cubicBezTo>
                <a:cubicBezTo>
                  <a:pt x="2109112" y="-96273"/>
                  <a:pt x="2133460" y="34847"/>
                  <a:pt x="2447129" y="0"/>
                </a:cubicBezTo>
                <a:cubicBezTo>
                  <a:pt x="2760798" y="-34847"/>
                  <a:pt x="2639884" y="2598"/>
                  <a:pt x="2765550" y="0"/>
                </a:cubicBezTo>
                <a:cubicBezTo>
                  <a:pt x="2891216" y="-2598"/>
                  <a:pt x="2858966" y="2420"/>
                  <a:pt x="2948348" y="0"/>
                </a:cubicBezTo>
                <a:cubicBezTo>
                  <a:pt x="3037730" y="-2420"/>
                  <a:pt x="3274782" y="1870"/>
                  <a:pt x="3402393" y="0"/>
                </a:cubicBezTo>
                <a:cubicBezTo>
                  <a:pt x="3530005" y="-1870"/>
                  <a:pt x="3642452" y="9201"/>
                  <a:pt x="3856439" y="0"/>
                </a:cubicBezTo>
                <a:cubicBezTo>
                  <a:pt x="4070426" y="-9201"/>
                  <a:pt x="4267776" y="63064"/>
                  <a:pt x="4446108" y="0"/>
                </a:cubicBezTo>
                <a:cubicBezTo>
                  <a:pt x="4624440" y="-63064"/>
                  <a:pt x="4575105" y="2267"/>
                  <a:pt x="4628906" y="0"/>
                </a:cubicBezTo>
                <a:cubicBezTo>
                  <a:pt x="4682707" y="-2267"/>
                  <a:pt x="4947307" y="18321"/>
                  <a:pt x="5082951" y="0"/>
                </a:cubicBezTo>
                <a:cubicBezTo>
                  <a:pt x="5218596" y="-18321"/>
                  <a:pt x="5452246" y="75872"/>
                  <a:pt x="5808245" y="0"/>
                </a:cubicBezTo>
                <a:cubicBezTo>
                  <a:pt x="6164244" y="-75872"/>
                  <a:pt x="6367845" y="55335"/>
                  <a:pt x="6669162" y="0"/>
                </a:cubicBezTo>
                <a:cubicBezTo>
                  <a:pt x="6970479" y="-55335"/>
                  <a:pt x="7059752" y="82060"/>
                  <a:pt x="7394456" y="0"/>
                </a:cubicBezTo>
                <a:cubicBezTo>
                  <a:pt x="7729160" y="-82060"/>
                  <a:pt x="7720708" y="1144"/>
                  <a:pt x="7984125" y="0"/>
                </a:cubicBezTo>
                <a:cubicBezTo>
                  <a:pt x="8247542" y="-1144"/>
                  <a:pt x="8567668" y="28788"/>
                  <a:pt x="8845043" y="0"/>
                </a:cubicBezTo>
                <a:cubicBezTo>
                  <a:pt x="9122418" y="-28788"/>
                  <a:pt x="9213273" y="86662"/>
                  <a:pt x="9570336" y="0"/>
                </a:cubicBezTo>
                <a:cubicBezTo>
                  <a:pt x="9927399" y="-86662"/>
                  <a:pt x="10023887" y="27982"/>
                  <a:pt x="10160006" y="0"/>
                </a:cubicBezTo>
                <a:cubicBezTo>
                  <a:pt x="10296125" y="-27982"/>
                  <a:pt x="10487979" y="49616"/>
                  <a:pt x="10614051" y="0"/>
                </a:cubicBezTo>
                <a:cubicBezTo>
                  <a:pt x="10740123" y="-49616"/>
                  <a:pt x="10893997" y="18633"/>
                  <a:pt x="11068097" y="0"/>
                </a:cubicBezTo>
                <a:cubicBezTo>
                  <a:pt x="11242197" y="-18633"/>
                  <a:pt x="11319787" y="5581"/>
                  <a:pt x="11386518" y="0"/>
                </a:cubicBezTo>
                <a:cubicBezTo>
                  <a:pt x="11453249" y="-5581"/>
                  <a:pt x="11993627" y="15239"/>
                  <a:pt x="12247436" y="0"/>
                </a:cubicBezTo>
                <a:cubicBezTo>
                  <a:pt x="12501245" y="-15239"/>
                  <a:pt x="12458224" y="30629"/>
                  <a:pt x="12565858" y="0"/>
                </a:cubicBezTo>
                <a:cubicBezTo>
                  <a:pt x="12673492" y="-30629"/>
                  <a:pt x="13213265" y="76200"/>
                  <a:pt x="13562399" y="0"/>
                </a:cubicBezTo>
                <a:cubicBezTo>
                  <a:pt x="13578761" y="127770"/>
                  <a:pt x="13559669" y="263185"/>
                  <a:pt x="13562399" y="508120"/>
                </a:cubicBezTo>
                <a:cubicBezTo>
                  <a:pt x="13565129" y="753055"/>
                  <a:pt x="13511763" y="814985"/>
                  <a:pt x="13562399" y="1113540"/>
                </a:cubicBezTo>
                <a:cubicBezTo>
                  <a:pt x="13613035" y="1412095"/>
                  <a:pt x="13497267" y="1561790"/>
                  <a:pt x="13562399" y="1686526"/>
                </a:cubicBezTo>
                <a:cubicBezTo>
                  <a:pt x="13627531" y="1811262"/>
                  <a:pt x="13533953" y="1955235"/>
                  <a:pt x="13562399" y="2194646"/>
                </a:cubicBezTo>
                <a:cubicBezTo>
                  <a:pt x="13590845" y="2434057"/>
                  <a:pt x="13534387" y="2546111"/>
                  <a:pt x="13562399" y="2735199"/>
                </a:cubicBezTo>
                <a:cubicBezTo>
                  <a:pt x="13590411" y="2924287"/>
                  <a:pt x="13537518" y="3083518"/>
                  <a:pt x="13562399" y="3243319"/>
                </a:cubicBezTo>
                <a:cubicBezTo>
                  <a:pt x="13489243" y="3269644"/>
                  <a:pt x="13311424" y="3227890"/>
                  <a:pt x="13243977" y="3243319"/>
                </a:cubicBezTo>
                <a:cubicBezTo>
                  <a:pt x="13176530" y="3258748"/>
                  <a:pt x="13058246" y="3234379"/>
                  <a:pt x="12925556" y="3243319"/>
                </a:cubicBezTo>
                <a:cubicBezTo>
                  <a:pt x="12792866" y="3252259"/>
                  <a:pt x="12280678" y="3142110"/>
                  <a:pt x="12064638" y="3243319"/>
                </a:cubicBezTo>
                <a:cubicBezTo>
                  <a:pt x="11848598" y="3344528"/>
                  <a:pt x="11862501" y="3240011"/>
                  <a:pt x="11746217" y="3243319"/>
                </a:cubicBezTo>
                <a:cubicBezTo>
                  <a:pt x="11629933" y="3246627"/>
                  <a:pt x="11359939" y="3190868"/>
                  <a:pt x="11156547" y="3243319"/>
                </a:cubicBezTo>
                <a:cubicBezTo>
                  <a:pt x="10953155" y="3295770"/>
                  <a:pt x="10735388" y="3175411"/>
                  <a:pt x="10566878" y="3243319"/>
                </a:cubicBezTo>
                <a:cubicBezTo>
                  <a:pt x="10398368" y="3311227"/>
                  <a:pt x="10216502" y="3227316"/>
                  <a:pt x="9977208" y="3243319"/>
                </a:cubicBezTo>
                <a:cubicBezTo>
                  <a:pt x="9737914" y="3259322"/>
                  <a:pt x="9873363" y="3228458"/>
                  <a:pt x="9794411" y="3243319"/>
                </a:cubicBezTo>
                <a:cubicBezTo>
                  <a:pt x="9715459" y="3258180"/>
                  <a:pt x="9451555" y="3205510"/>
                  <a:pt x="9340365" y="3243319"/>
                </a:cubicBezTo>
                <a:cubicBezTo>
                  <a:pt x="9229175" y="3281128"/>
                  <a:pt x="9032886" y="3238741"/>
                  <a:pt x="8886320" y="3243319"/>
                </a:cubicBezTo>
                <a:cubicBezTo>
                  <a:pt x="8739754" y="3247897"/>
                  <a:pt x="8446438" y="3217619"/>
                  <a:pt x="8296650" y="3243319"/>
                </a:cubicBezTo>
                <a:cubicBezTo>
                  <a:pt x="8146862" y="3269019"/>
                  <a:pt x="8194833" y="3237377"/>
                  <a:pt x="8113853" y="3243319"/>
                </a:cubicBezTo>
                <a:cubicBezTo>
                  <a:pt x="8032873" y="3249261"/>
                  <a:pt x="7703484" y="3229943"/>
                  <a:pt x="7524183" y="3243319"/>
                </a:cubicBezTo>
                <a:cubicBezTo>
                  <a:pt x="7344882" y="3256695"/>
                  <a:pt x="7179209" y="3218000"/>
                  <a:pt x="7070138" y="3243319"/>
                </a:cubicBezTo>
                <a:cubicBezTo>
                  <a:pt x="6961067" y="3268638"/>
                  <a:pt x="6577172" y="3227719"/>
                  <a:pt x="6209220" y="3243319"/>
                </a:cubicBezTo>
                <a:cubicBezTo>
                  <a:pt x="5841268" y="3258919"/>
                  <a:pt x="5669887" y="3203420"/>
                  <a:pt x="5348303" y="3243319"/>
                </a:cubicBezTo>
                <a:cubicBezTo>
                  <a:pt x="5026719" y="3283218"/>
                  <a:pt x="5098758" y="3211121"/>
                  <a:pt x="5029881" y="3243319"/>
                </a:cubicBezTo>
                <a:cubicBezTo>
                  <a:pt x="4961004" y="3275517"/>
                  <a:pt x="4914657" y="3242752"/>
                  <a:pt x="4847083" y="3243319"/>
                </a:cubicBezTo>
                <a:cubicBezTo>
                  <a:pt x="4779509" y="3243886"/>
                  <a:pt x="4676523" y="3234372"/>
                  <a:pt x="4528662" y="3243319"/>
                </a:cubicBezTo>
                <a:cubicBezTo>
                  <a:pt x="4380801" y="3252266"/>
                  <a:pt x="4283042" y="3206599"/>
                  <a:pt x="4210240" y="3243319"/>
                </a:cubicBezTo>
                <a:cubicBezTo>
                  <a:pt x="4137438" y="3280039"/>
                  <a:pt x="4081183" y="3236083"/>
                  <a:pt x="4027443" y="3243319"/>
                </a:cubicBezTo>
                <a:cubicBezTo>
                  <a:pt x="3973703" y="3250555"/>
                  <a:pt x="3778599" y="3236496"/>
                  <a:pt x="3709021" y="3243319"/>
                </a:cubicBezTo>
                <a:cubicBezTo>
                  <a:pt x="3639443" y="3250142"/>
                  <a:pt x="3383030" y="3176734"/>
                  <a:pt x="3119352" y="3243319"/>
                </a:cubicBezTo>
                <a:cubicBezTo>
                  <a:pt x="2855674" y="3309904"/>
                  <a:pt x="2638243" y="3162315"/>
                  <a:pt x="2394058" y="3243319"/>
                </a:cubicBezTo>
                <a:cubicBezTo>
                  <a:pt x="2149873" y="3324323"/>
                  <a:pt x="2085865" y="3208767"/>
                  <a:pt x="1940013" y="3243319"/>
                </a:cubicBezTo>
                <a:cubicBezTo>
                  <a:pt x="1794161" y="3277871"/>
                  <a:pt x="1472494" y="3234608"/>
                  <a:pt x="1214719" y="3243319"/>
                </a:cubicBezTo>
                <a:cubicBezTo>
                  <a:pt x="956944" y="3252030"/>
                  <a:pt x="1021586" y="3224358"/>
                  <a:pt x="896298" y="3243319"/>
                </a:cubicBezTo>
                <a:cubicBezTo>
                  <a:pt x="771010" y="3262280"/>
                  <a:pt x="378915" y="3240567"/>
                  <a:pt x="0" y="3243319"/>
                </a:cubicBezTo>
                <a:cubicBezTo>
                  <a:pt x="-49136" y="3080767"/>
                  <a:pt x="49938" y="2760233"/>
                  <a:pt x="0" y="2637899"/>
                </a:cubicBezTo>
                <a:cubicBezTo>
                  <a:pt x="-49938" y="2515565"/>
                  <a:pt x="26022" y="2283504"/>
                  <a:pt x="0" y="2129779"/>
                </a:cubicBezTo>
                <a:cubicBezTo>
                  <a:pt x="-26022" y="1976054"/>
                  <a:pt x="32901" y="1841993"/>
                  <a:pt x="0" y="1621660"/>
                </a:cubicBezTo>
                <a:cubicBezTo>
                  <a:pt x="-32901" y="1401327"/>
                  <a:pt x="8028" y="1269237"/>
                  <a:pt x="0" y="1178406"/>
                </a:cubicBezTo>
                <a:cubicBezTo>
                  <a:pt x="-8028" y="1087575"/>
                  <a:pt x="12020" y="902568"/>
                  <a:pt x="0" y="637853"/>
                </a:cubicBezTo>
                <a:cubicBezTo>
                  <a:pt x="-12020" y="373138"/>
                  <a:pt x="70487" y="166304"/>
                  <a:pt x="0" y="0"/>
                </a:cubicBezTo>
                <a:close/>
              </a:path>
            </a:pathLst>
          </a:custGeom>
          <a:solidFill>
            <a:srgbClr val="FF0000"/>
          </a:solidFill>
          <a:ln w="317500" cmpd="sng">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5636B902-523A-3662-1A9C-B9F3FBC01CE7}"/>
              </a:ext>
            </a:extLst>
          </p:cNvPr>
          <p:cNvGrpSpPr/>
          <p:nvPr/>
        </p:nvGrpSpPr>
        <p:grpSpPr>
          <a:xfrm>
            <a:off x="1076328" y="694043"/>
            <a:ext cx="10672759" cy="5631496"/>
            <a:chOff x="1076328" y="694043"/>
            <a:chExt cx="10672759" cy="5631496"/>
          </a:xfrm>
        </p:grpSpPr>
        <p:sp>
          <p:nvSpPr>
            <p:cNvPr id="8" name="Rounded Rectangle 7">
              <a:extLst>
                <a:ext uri="{FF2B5EF4-FFF2-40B4-BE49-F238E27FC236}">
                  <a16:creationId xmlns:a16="http://schemas.microsoft.com/office/drawing/2014/main" id="{4597B677-5136-8C6E-9D2C-56ED2961363D}"/>
                </a:ext>
              </a:extLst>
            </p:cNvPr>
            <p:cNvSpPr/>
            <p:nvPr/>
          </p:nvSpPr>
          <p:spPr>
            <a:xfrm>
              <a:off x="1076328" y="918652"/>
              <a:ext cx="10363199" cy="5406887"/>
            </a:xfrm>
            <a:custGeom>
              <a:avLst/>
              <a:gdLst>
                <a:gd name="connsiteX0" fmla="*/ 0 w 10363199"/>
                <a:gd name="connsiteY0" fmla="*/ 46661 h 5406887"/>
                <a:gd name="connsiteX1" fmla="*/ 46661 w 10363199"/>
                <a:gd name="connsiteY1" fmla="*/ 0 h 5406887"/>
                <a:gd name="connsiteX2" fmla="*/ 10316538 w 10363199"/>
                <a:gd name="connsiteY2" fmla="*/ 0 h 5406887"/>
                <a:gd name="connsiteX3" fmla="*/ 10363199 w 10363199"/>
                <a:gd name="connsiteY3" fmla="*/ 46661 h 5406887"/>
                <a:gd name="connsiteX4" fmla="*/ 10363199 w 10363199"/>
                <a:gd name="connsiteY4" fmla="*/ 5360226 h 5406887"/>
                <a:gd name="connsiteX5" fmla="*/ 10316538 w 10363199"/>
                <a:gd name="connsiteY5" fmla="*/ 5406887 h 5406887"/>
                <a:gd name="connsiteX6" fmla="*/ 46661 w 10363199"/>
                <a:gd name="connsiteY6" fmla="*/ 5406887 h 5406887"/>
                <a:gd name="connsiteX7" fmla="*/ 0 w 10363199"/>
                <a:gd name="connsiteY7" fmla="*/ 5360226 h 5406887"/>
                <a:gd name="connsiteX8" fmla="*/ 0 w 10363199"/>
                <a:gd name="connsiteY8" fmla="*/ 46661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46661"/>
                  </a:moveTo>
                  <a:cubicBezTo>
                    <a:pt x="-2930" y="20417"/>
                    <a:pt x="24326" y="2809"/>
                    <a:pt x="46661" y="0"/>
                  </a:cubicBezTo>
                  <a:cubicBezTo>
                    <a:pt x="4544411" y="130954"/>
                    <a:pt x="8256176" y="43574"/>
                    <a:pt x="10316538" y="0"/>
                  </a:cubicBezTo>
                  <a:cubicBezTo>
                    <a:pt x="10343852" y="2378"/>
                    <a:pt x="10365380" y="23562"/>
                    <a:pt x="10363199" y="46661"/>
                  </a:cubicBezTo>
                  <a:cubicBezTo>
                    <a:pt x="10212760" y="1156111"/>
                    <a:pt x="10449078" y="3416184"/>
                    <a:pt x="10363199" y="5360226"/>
                  </a:cubicBezTo>
                  <a:cubicBezTo>
                    <a:pt x="10358828" y="5386714"/>
                    <a:pt x="10342038" y="5406701"/>
                    <a:pt x="10316538" y="5406887"/>
                  </a:cubicBezTo>
                  <a:cubicBezTo>
                    <a:pt x="5553962" y="5562084"/>
                    <a:pt x="5075095" y="5569907"/>
                    <a:pt x="46661" y="5406887"/>
                  </a:cubicBezTo>
                  <a:cubicBezTo>
                    <a:pt x="21110" y="5403925"/>
                    <a:pt x="-1554" y="5386903"/>
                    <a:pt x="0" y="5360226"/>
                  </a:cubicBezTo>
                  <a:cubicBezTo>
                    <a:pt x="64656" y="3688163"/>
                    <a:pt x="-17807" y="1801255"/>
                    <a:pt x="0" y="46661"/>
                  </a:cubicBezTo>
                  <a:close/>
                </a:path>
                <a:path w="10363199" h="5406887" stroke="0" extrusionOk="0">
                  <a:moveTo>
                    <a:pt x="0" y="46661"/>
                  </a:moveTo>
                  <a:cubicBezTo>
                    <a:pt x="-1396" y="20030"/>
                    <a:pt x="20309" y="219"/>
                    <a:pt x="46661" y="0"/>
                  </a:cubicBezTo>
                  <a:cubicBezTo>
                    <a:pt x="1886438" y="132882"/>
                    <a:pt x="5950690" y="-84951"/>
                    <a:pt x="10316538" y="0"/>
                  </a:cubicBezTo>
                  <a:cubicBezTo>
                    <a:pt x="10340717" y="1554"/>
                    <a:pt x="10363143" y="21202"/>
                    <a:pt x="10363199" y="46661"/>
                  </a:cubicBezTo>
                  <a:cubicBezTo>
                    <a:pt x="10383386" y="1597794"/>
                    <a:pt x="10515679" y="4247873"/>
                    <a:pt x="10363199" y="5360226"/>
                  </a:cubicBezTo>
                  <a:cubicBezTo>
                    <a:pt x="10365396" y="5386257"/>
                    <a:pt x="10342892" y="5405686"/>
                    <a:pt x="10316538" y="5406887"/>
                  </a:cubicBezTo>
                  <a:cubicBezTo>
                    <a:pt x="7249433" y="5494526"/>
                    <a:pt x="2856843" y="5334208"/>
                    <a:pt x="46661" y="5406887"/>
                  </a:cubicBezTo>
                  <a:cubicBezTo>
                    <a:pt x="20390" y="5402107"/>
                    <a:pt x="-1974" y="5388740"/>
                    <a:pt x="0" y="5360226"/>
                  </a:cubicBezTo>
                  <a:cubicBezTo>
                    <a:pt x="-38581" y="4050906"/>
                    <a:pt x="63341" y="1913577"/>
                    <a:pt x="0" y="46661"/>
                  </a:cubicBezTo>
                  <a:close/>
                </a:path>
              </a:pathLst>
            </a:custGeom>
            <a:pattFill prst="pct5">
              <a:fgClr>
                <a:schemeClr val="tx1"/>
              </a:fgClr>
              <a:bgClr>
                <a:schemeClr val="bg1"/>
              </a:bgClr>
            </a:pattFill>
            <a:ln w="101600">
              <a:solidFill>
                <a:schemeClr val="bg1"/>
              </a:solidFill>
              <a:extLst>
                <a:ext uri="{C807C97D-BFC1-408E-A445-0C87EB9F89A2}">
                  <ask:lineSketchStyleProps xmlns:ask="http://schemas.microsoft.com/office/drawing/2018/sketchyshapes" sd="1219033472">
                    <a:prstGeom prst="roundRect">
                      <a:avLst>
                        <a:gd name="adj" fmla="val 863"/>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803BE2DB-894B-1B5B-7420-7F764B04B11C}"/>
                </a:ext>
              </a:extLst>
            </p:cNvPr>
            <p:cNvSpPr txBox="1">
              <a:spLocks/>
            </p:cNvSpPr>
            <p:nvPr/>
          </p:nvSpPr>
          <p:spPr>
            <a:xfrm>
              <a:off x="1233487" y="69404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Gotham Condensed Ultra" pitchFamily="2" charset="0"/>
                </a:rPr>
                <a:t>IN SUMMARY</a:t>
              </a:r>
            </a:p>
          </p:txBody>
        </p:sp>
      </p:grpSp>
      <p:sp>
        <p:nvSpPr>
          <p:cNvPr id="10" name="Content Placeholder 2">
            <a:extLst>
              <a:ext uri="{FF2B5EF4-FFF2-40B4-BE49-F238E27FC236}">
                <a16:creationId xmlns:a16="http://schemas.microsoft.com/office/drawing/2014/main" id="{1ED73A08-494E-018C-887C-08B216A616D0}"/>
              </a:ext>
            </a:extLst>
          </p:cNvPr>
          <p:cNvSpPr txBox="1">
            <a:spLocks/>
          </p:cNvSpPr>
          <p:nvPr/>
        </p:nvSpPr>
        <p:spPr>
          <a:xfrm>
            <a:off x="1118153" y="1720009"/>
            <a:ext cx="10515600"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Blip>
                <a:blip r:embed="rId4"/>
              </a:buBlip>
            </a:pPr>
            <a:r>
              <a:rPr lang="en-US" sz="3600" dirty="0">
                <a:latin typeface="Gotham Medium" pitchFamily="2" charset="0"/>
                <a:cs typeface="Gotham Medium" pitchFamily="2" charset="0"/>
              </a:rPr>
              <a:t> 	Follow the established planning framework</a:t>
            </a:r>
          </a:p>
          <a:p>
            <a:pPr>
              <a:buBlip>
                <a:blip r:embed="rId4"/>
              </a:buBlip>
            </a:pPr>
            <a:endParaRPr lang="en-US" sz="3600" dirty="0">
              <a:latin typeface="Gotham Medium" pitchFamily="2" charset="0"/>
              <a:cs typeface="Gotham Medium" pitchFamily="2" charset="0"/>
            </a:endParaRPr>
          </a:p>
          <a:p>
            <a:pPr>
              <a:buBlip>
                <a:blip r:embed="rId4"/>
              </a:buBlip>
            </a:pPr>
            <a:r>
              <a:rPr lang="en-US" sz="3600" dirty="0">
                <a:latin typeface="Gotham Medium" pitchFamily="2" charset="0"/>
                <a:cs typeface="Gotham Medium" pitchFamily="2" charset="0"/>
              </a:rPr>
              <a:t> 	Focus on the key metrics for each channel</a:t>
            </a:r>
          </a:p>
          <a:p>
            <a:pPr>
              <a:buBlip>
                <a:blip r:embed="rId4"/>
              </a:buBlip>
            </a:pPr>
            <a:endParaRPr lang="en-US" sz="3600" dirty="0">
              <a:latin typeface="Gotham Medium" pitchFamily="2" charset="0"/>
              <a:cs typeface="Gotham Medium" pitchFamily="2" charset="0"/>
            </a:endParaRPr>
          </a:p>
          <a:p>
            <a:pPr>
              <a:buBlip>
                <a:blip r:embed="rId4"/>
              </a:buBlip>
            </a:pPr>
            <a:r>
              <a:rPr lang="en-US" sz="3600" dirty="0">
                <a:latin typeface="Gotham Medium" pitchFamily="2" charset="0"/>
                <a:cs typeface="Gotham Medium" pitchFamily="2" charset="0"/>
              </a:rPr>
              <a:t> 	70/20/10 – Always Be Testing</a:t>
            </a:r>
          </a:p>
          <a:p>
            <a:pPr>
              <a:buBlip>
                <a:blip r:embed="rId4"/>
              </a:buBlip>
            </a:pPr>
            <a:endParaRPr lang="en-US" sz="3600" dirty="0">
              <a:latin typeface="Gotham Medium" pitchFamily="2" charset="0"/>
              <a:cs typeface="Gotham Medium" pitchFamily="2" charset="0"/>
            </a:endParaRPr>
          </a:p>
          <a:p>
            <a:pPr>
              <a:buBlip>
                <a:blip r:embed="rId4"/>
              </a:buBlip>
            </a:pPr>
            <a:r>
              <a:rPr lang="en-US" sz="3600" dirty="0">
                <a:latin typeface="Gotham Medium" pitchFamily="2" charset="0"/>
                <a:cs typeface="Gotham Medium" pitchFamily="2" charset="0"/>
              </a:rPr>
              <a:t> 	Attribution</a:t>
            </a:r>
          </a:p>
        </p:txBody>
      </p:sp>
      <p:pic>
        <p:nvPicPr>
          <p:cNvPr id="16" name="Picture 15" descr="A rocket with clouds and stars&#10;&#10;Description automatically generated">
            <a:extLst>
              <a:ext uri="{FF2B5EF4-FFF2-40B4-BE49-F238E27FC236}">
                <a16:creationId xmlns:a16="http://schemas.microsoft.com/office/drawing/2014/main" id="{9EE9295D-F2EA-2EA2-AC91-7EAFC7D60A33}"/>
              </a:ext>
            </a:extLst>
          </p:cNvPr>
          <p:cNvPicPr>
            <a:picLocks noChangeAspect="1"/>
          </p:cNvPicPr>
          <p:nvPr/>
        </p:nvPicPr>
        <p:blipFill>
          <a:blip r:embed="rId5"/>
          <a:stretch>
            <a:fillRect/>
          </a:stretch>
        </p:blipFill>
        <p:spPr>
          <a:xfrm>
            <a:off x="8888343" y="3578410"/>
            <a:ext cx="3507963" cy="2400184"/>
          </a:xfrm>
          <a:custGeom>
            <a:avLst/>
            <a:gdLst>
              <a:gd name="connsiteX0" fmla="*/ 0 w 3507963"/>
              <a:gd name="connsiteY0" fmla="*/ 0 h 2400184"/>
              <a:gd name="connsiteX1" fmla="*/ 549581 w 3507963"/>
              <a:gd name="connsiteY1" fmla="*/ 0 h 2400184"/>
              <a:gd name="connsiteX2" fmla="*/ 1064082 w 3507963"/>
              <a:gd name="connsiteY2" fmla="*/ 0 h 2400184"/>
              <a:gd name="connsiteX3" fmla="*/ 1683822 w 3507963"/>
              <a:gd name="connsiteY3" fmla="*/ 0 h 2400184"/>
              <a:gd name="connsiteX4" fmla="*/ 2268483 w 3507963"/>
              <a:gd name="connsiteY4" fmla="*/ 0 h 2400184"/>
              <a:gd name="connsiteX5" fmla="*/ 2853143 w 3507963"/>
              <a:gd name="connsiteY5" fmla="*/ 0 h 2400184"/>
              <a:gd name="connsiteX6" fmla="*/ 3507963 w 3507963"/>
              <a:gd name="connsiteY6" fmla="*/ 0 h 2400184"/>
              <a:gd name="connsiteX7" fmla="*/ 3507963 w 3507963"/>
              <a:gd name="connsiteY7" fmla="*/ 624048 h 2400184"/>
              <a:gd name="connsiteX8" fmla="*/ 3507963 w 3507963"/>
              <a:gd name="connsiteY8" fmla="*/ 1176090 h 2400184"/>
              <a:gd name="connsiteX9" fmla="*/ 3507963 w 3507963"/>
              <a:gd name="connsiteY9" fmla="*/ 1800138 h 2400184"/>
              <a:gd name="connsiteX10" fmla="*/ 3507963 w 3507963"/>
              <a:gd name="connsiteY10" fmla="*/ 2400184 h 2400184"/>
              <a:gd name="connsiteX11" fmla="*/ 2888223 w 3507963"/>
              <a:gd name="connsiteY11" fmla="*/ 2400184 h 2400184"/>
              <a:gd name="connsiteX12" fmla="*/ 2268483 w 3507963"/>
              <a:gd name="connsiteY12" fmla="*/ 2400184 h 2400184"/>
              <a:gd name="connsiteX13" fmla="*/ 1613663 w 3507963"/>
              <a:gd name="connsiteY13" fmla="*/ 2400184 h 2400184"/>
              <a:gd name="connsiteX14" fmla="*/ 1064082 w 3507963"/>
              <a:gd name="connsiteY14" fmla="*/ 2400184 h 2400184"/>
              <a:gd name="connsiteX15" fmla="*/ 0 w 3507963"/>
              <a:gd name="connsiteY15" fmla="*/ 2400184 h 2400184"/>
              <a:gd name="connsiteX16" fmla="*/ 0 w 3507963"/>
              <a:gd name="connsiteY16" fmla="*/ 1848142 h 2400184"/>
              <a:gd name="connsiteX17" fmla="*/ 0 w 3507963"/>
              <a:gd name="connsiteY17" fmla="*/ 1248096 h 2400184"/>
              <a:gd name="connsiteX18" fmla="*/ 0 w 3507963"/>
              <a:gd name="connsiteY18" fmla="*/ 624048 h 2400184"/>
              <a:gd name="connsiteX19" fmla="*/ 0 w 3507963"/>
              <a:gd name="connsiteY19" fmla="*/ 0 h 2400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07963" h="2400184" fill="none" extrusionOk="0">
                <a:moveTo>
                  <a:pt x="0" y="0"/>
                </a:moveTo>
                <a:cubicBezTo>
                  <a:pt x="240582" y="976"/>
                  <a:pt x="356553" y="22332"/>
                  <a:pt x="549581" y="0"/>
                </a:cubicBezTo>
                <a:cubicBezTo>
                  <a:pt x="742609" y="-22332"/>
                  <a:pt x="946742" y="14372"/>
                  <a:pt x="1064082" y="0"/>
                </a:cubicBezTo>
                <a:cubicBezTo>
                  <a:pt x="1181422" y="-14372"/>
                  <a:pt x="1450984" y="-13317"/>
                  <a:pt x="1683822" y="0"/>
                </a:cubicBezTo>
                <a:cubicBezTo>
                  <a:pt x="1916660" y="13317"/>
                  <a:pt x="2010933" y="8442"/>
                  <a:pt x="2268483" y="0"/>
                </a:cubicBezTo>
                <a:cubicBezTo>
                  <a:pt x="2526033" y="-8442"/>
                  <a:pt x="2584929" y="1544"/>
                  <a:pt x="2853143" y="0"/>
                </a:cubicBezTo>
                <a:cubicBezTo>
                  <a:pt x="3121357" y="-1544"/>
                  <a:pt x="3286251" y="4122"/>
                  <a:pt x="3507963" y="0"/>
                </a:cubicBezTo>
                <a:cubicBezTo>
                  <a:pt x="3485539" y="307197"/>
                  <a:pt x="3477598" y="373006"/>
                  <a:pt x="3507963" y="624048"/>
                </a:cubicBezTo>
                <a:cubicBezTo>
                  <a:pt x="3538328" y="875090"/>
                  <a:pt x="3483031" y="916257"/>
                  <a:pt x="3507963" y="1176090"/>
                </a:cubicBezTo>
                <a:cubicBezTo>
                  <a:pt x="3532895" y="1435923"/>
                  <a:pt x="3507211" y="1554039"/>
                  <a:pt x="3507963" y="1800138"/>
                </a:cubicBezTo>
                <a:cubicBezTo>
                  <a:pt x="3508715" y="2046237"/>
                  <a:pt x="3515146" y="2168756"/>
                  <a:pt x="3507963" y="2400184"/>
                </a:cubicBezTo>
                <a:cubicBezTo>
                  <a:pt x="3233814" y="2415144"/>
                  <a:pt x="3035754" y="2423165"/>
                  <a:pt x="2888223" y="2400184"/>
                </a:cubicBezTo>
                <a:cubicBezTo>
                  <a:pt x="2740692" y="2377203"/>
                  <a:pt x="2532273" y="2387968"/>
                  <a:pt x="2268483" y="2400184"/>
                </a:cubicBezTo>
                <a:cubicBezTo>
                  <a:pt x="2004693" y="2412400"/>
                  <a:pt x="1863588" y="2414328"/>
                  <a:pt x="1613663" y="2400184"/>
                </a:cubicBezTo>
                <a:cubicBezTo>
                  <a:pt x="1363738" y="2386040"/>
                  <a:pt x="1189793" y="2385132"/>
                  <a:pt x="1064082" y="2400184"/>
                </a:cubicBezTo>
                <a:cubicBezTo>
                  <a:pt x="938371" y="2415236"/>
                  <a:pt x="256915" y="2420827"/>
                  <a:pt x="0" y="2400184"/>
                </a:cubicBezTo>
                <a:cubicBezTo>
                  <a:pt x="-25395" y="2132189"/>
                  <a:pt x="6715" y="2084983"/>
                  <a:pt x="0" y="1848142"/>
                </a:cubicBezTo>
                <a:cubicBezTo>
                  <a:pt x="-6715" y="1611301"/>
                  <a:pt x="-10142" y="1498925"/>
                  <a:pt x="0" y="1248096"/>
                </a:cubicBezTo>
                <a:cubicBezTo>
                  <a:pt x="10142" y="997267"/>
                  <a:pt x="11741" y="840183"/>
                  <a:pt x="0" y="624048"/>
                </a:cubicBezTo>
                <a:cubicBezTo>
                  <a:pt x="-11741" y="407913"/>
                  <a:pt x="-2121" y="255157"/>
                  <a:pt x="0" y="0"/>
                </a:cubicBezTo>
                <a:close/>
              </a:path>
              <a:path w="3507963" h="2400184" stroke="0" extrusionOk="0">
                <a:moveTo>
                  <a:pt x="0" y="0"/>
                </a:moveTo>
                <a:cubicBezTo>
                  <a:pt x="247166" y="-25805"/>
                  <a:pt x="369733" y="4225"/>
                  <a:pt x="549581" y="0"/>
                </a:cubicBezTo>
                <a:cubicBezTo>
                  <a:pt x="729429" y="-4225"/>
                  <a:pt x="920100" y="-17256"/>
                  <a:pt x="1029002" y="0"/>
                </a:cubicBezTo>
                <a:cubicBezTo>
                  <a:pt x="1137904" y="17256"/>
                  <a:pt x="1356788" y="13390"/>
                  <a:pt x="1683822" y="0"/>
                </a:cubicBezTo>
                <a:cubicBezTo>
                  <a:pt x="2010856" y="-13390"/>
                  <a:pt x="2072376" y="463"/>
                  <a:pt x="2233403" y="0"/>
                </a:cubicBezTo>
                <a:cubicBezTo>
                  <a:pt x="2394430" y="-463"/>
                  <a:pt x="2648105" y="16"/>
                  <a:pt x="2782984" y="0"/>
                </a:cubicBezTo>
                <a:cubicBezTo>
                  <a:pt x="2917863" y="-16"/>
                  <a:pt x="3281238" y="-18758"/>
                  <a:pt x="3507963" y="0"/>
                </a:cubicBezTo>
                <a:cubicBezTo>
                  <a:pt x="3497636" y="124664"/>
                  <a:pt x="3509237" y="380144"/>
                  <a:pt x="3507963" y="552042"/>
                </a:cubicBezTo>
                <a:cubicBezTo>
                  <a:pt x="3506689" y="723940"/>
                  <a:pt x="3533271" y="960414"/>
                  <a:pt x="3507963" y="1152088"/>
                </a:cubicBezTo>
                <a:cubicBezTo>
                  <a:pt x="3482655" y="1343762"/>
                  <a:pt x="3528915" y="1580105"/>
                  <a:pt x="3507963" y="1704131"/>
                </a:cubicBezTo>
                <a:cubicBezTo>
                  <a:pt x="3487011" y="1828157"/>
                  <a:pt x="3540927" y="2169618"/>
                  <a:pt x="3507963" y="2400184"/>
                </a:cubicBezTo>
                <a:cubicBezTo>
                  <a:pt x="3254323" y="2415978"/>
                  <a:pt x="3091666" y="2391673"/>
                  <a:pt x="2923303" y="2400184"/>
                </a:cubicBezTo>
                <a:cubicBezTo>
                  <a:pt x="2754940" y="2408695"/>
                  <a:pt x="2597639" y="2384441"/>
                  <a:pt x="2373722" y="2400184"/>
                </a:cubicBezTo>
                <a:cubicBezTo>
                  <a:pt x="2149805" y="2415927"/>
                  <a:pt x="1961530" y="2408735"/>
                  <a:pt x="1718902" y="2400184"/>
                </a:cubicBezTo>
                <a:cubicBezTo>
                  <a:pt x="1476274" y="2391633"/>
                  <a:pt x="1331761" y="2426432"/>
                  <a:pt x="1064082" y="2400184"/>
                </a:cubicBezTo>
                <a:cubicBezTo>
                  <a:pt x="796403" y="2373936"/>
                  <a:pt x="781169" y="2421065"/>
                  <a:pt x="549581" y="2400184"/>
                </a:cubicBezTo>
                <a:cubicBezTo>
                  <a:pt x="317993" y="2379303"/>
                  <a:pt x="187497" y="2418281"/>
                  <a:pt x="0" y="2400184"/>
                </a:cubicBezTo>
                <a:cubicBezTo>
                  <a:pt x="-30513" y="2081306"/>
                  <a:pt x="-27686" y="1974586"/>
                  <a:pt x="0" y="1752134"/>
                </a:cubicBezTo>
                <a:cubicBezTo>
                  <a:pt x="27686" y="1529682"/>
                  <a:pt x="5674" y="1452315"/>
                  <a:pt x="0" y="1224094"/>
                </a:cubicBezTo>
                <a:cubicBezTo>
                  <a:pt x="-5674" y="995873"/>
                  <a:pt x="-22599" y="876985"/>
                  <a:pt x="0" y="672052"/>
                </a:cubicBezTo>
                <a:cubicBezTo>
                  <a:pt x="22599" y="467119"/>
                  <a:pt x="-31701" y="229219"/>
                  <a:pt x="0" y="0"/>
                </a:cubicBezTo>
                <a:close/>
              </a:path>
            </a:pathLst>
          </a:custGeom>
          <a:ln w="254000" cmpd="thinThick">
            <a:solidFill>
              <a:schemeClr val="bg1"/>
            </a:solidFill>
            <a:extLst>
              <a:ext uri="{C807C97D-BFC1-408E-A445-0C87EB9F89A2}">
                <ask:lineSketchStyleProps xmlns:ask="http://schemas.microsoft.com/office/drawing/2018/sketchyshapes" sd="1219033472">
                  <a:prstGeom prst="rect">
                    <a:avLst/>
                  </a:prstGeom>
                  <ask:type>
                    <ask:lineSketchFreehand/>
                  </ask:type>
                </ask:lineSketchStyleProps>
              </a:ext>
            </a:extLst>
          </a:ln>
          <a:effectLst>
            <a:outerShdw blurRad="50800" dist="38100" dir="8100000" algn="tr" rotWithShape="0">
              <a:prstClr val="black">
                <a:alpha val="40000"/>
              </a:prstClr>
            </a:outerShdw>
          </a:effectLst>
        </p:spPr>
      </p:pic>
      <p:sp>
        <p:nvSpPr>
          <p:cNvPr id="20" name="TextBox 19">
            <a:extLst>
              <a:ext uri="{FF2B5EF4-FFF2-40B4-BE49-F238E27FC236}">
                <a16:creationId xmlns:a16="http://schemas.microsoft.com/office/drawing/2014/main" id="{C75C35AB-5C00-2BCA-8628-B9499BC77A00}"/>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8</a:t>
            </a:r>
          </a:p>
        </p:txBody>
      </p:sp>
      <p:pic>
        <p:nvPicPr>
          <p:cNvPr id="3" name="Picture 2" descr="Sitecore Development - Web Development | CSI Media">
            <a:extLst>
              <a:ext uri="{FF2B5EF4-FFF2-40B4-BE49-F238E27FC236}">
                <a16:creationId xmlns:a16="http://schemas.microsoft.com/office/drawing/2014/main" id="{1C938250-B5AC-A53B-5E17-4217091206BA}"/>
              </a:ext>
            </a:extLst>
          </p:cNvPr>
          <p:cNvPicPr>
            <a:picLocks noChangeAspect="1" noChangeArrowheads="1"/>
          </p:cNvPicPr>
          <p:nvPr/>
        </p:nvPicPr>
        <p:blipFill rotWithShape="1">
          <a:blip r:embed="rId6">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6836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97796-0427-8D60-C1D5-8824DDFEBC0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FAA6415-891C-DD08-AEC8-6587DCF99394}"/>
              </a:ext>
            </a:extLst>
          </p:cNvPr>
          <p:cNvSpPr/>
          <p:nvPr/>
        </p:nvSpPr>
        <p:spPr>
          <a:xfrm rot="173733">
            <a:off x="-288239" y="-538782"/>
            <a:ext cx="13562399" cy="3243319"/>
          </a:xfrm>
          <a:custGeom>
            <a:avLst/>
            <a:gdLst>
              <a:gd name="connsiteX0" fmla="*/ 0 w 13562399"/>
              <a:gd name="connsiteY0" fmla="*/ 0 h 3243319"/>
              <a:gd name="connsiteX1" fmla="*/ 725294 w 13562399"/>
              <a:gd name="connsiteY1" fmla="*/ 0 h 3243319"/>
              <a:gd name="connsiteX2" fmla="*/ 1586211 w 13562399"/>
              <a:gd name="connsiteY2" fmla="*/ 0 h 3243319"/>
              <a:gd name="connsiteX3" fmla="*/ 2311505 w 13562399"/>
              <a:gd name="connsiteY3" fmla="*/ 0 h 3243319"/>
              <a:gd name="connsiteX4" fmla="*/ 2765550 w 13562399"/>
              <a:gd name="connsiteY4" fmla="*/ 0 h 3243319"/>
              <a:gd name="connsiteX5" fmla="*/ 3490844 w 13562399"/>
              <a:gd name="connsiteY5" fmla="*/ 0 h 3243319"/>
              <a:gd name="connsiteX6" fmla="*/ 4216137 w 13562399"/>
              <a:gd name="connsiteY6" fmla="*/ 0 h 3243319"/>
              <a:gd name="connsiteX7" fmla="*/ 5077055 w 13562399"/>
              <a:gd name="connsiteY7" fmla="*/ 0 h 3243319"/>
              <a:gd name="connsiteX8" fmla="*/ 5395476 w 13562399"/>
              <a:gd name="connsiteY8" fmla="*/ 0 h 3243319"/>
              <a:gd name="connsiteX9" fmla="*/ 6120770 w 13562399"/>
              <a:gd name="connsiteY9" fmla="*/ 0 h 3243319"/>
              <a:gd name="connsiteX10" fmla="*/ 6574815 w 13562399"/>
              <a:gd name="connsiteY10" fmla="*/ 0 h 3243319"/>
              <a:gd name="connsiteX11" fmla="*/ 7300109 w 13562399"/>
              <a:gd name="connsiteY11" fmla="*/ 0 h 3243319"/>
              <a:gd name="connsiteX12" fmla="*/ 7889778 w 13562399"/>
              <a:gd name="connsiteY12" fmla="*/ 0 h 3243319"/>
              <a:gd name="connsiteX13" fmla="*/ 8479448 w 13562399"/>
              <a:gd name="connsiteY13" fmla="*/ 0 h 3243319"/>
              <a:gd name="connsiteX14" fmla="*/ 8797869 w 13562399"/>
              <a:gd name="connsiteY14" fmla="*/ 0 h 3243319"/>
              <a:gd name="connsiteX15" fmla="*/ 8980667 w 13562399"/>
              <a:gd name="connsiteY15" fmla="*/ 0 h 3243319"/>
              <a:gd name="connsiteX16" fmla="*/ 9705960 w 13562399"/>
              <a:gd name="connsiteY16" fmla="*/ 0 h 3243319"/>
              <a:gd name="connsiteX17" fmla="*/ 10566878 w 13562399"/>
              <a:gd name="connsiteY17" fmla="*/ 0 h 3243319"/>
              <a:gd name="connsiteX18" fmla="*/ 11020923 w 13562399"/>
              <a:gd name="connsiteY18" fmla="*/ 0 h 3243319"/>
              <a:gd name="connsiteX19" fmla="*/ 11474969 w 13562399"/>
              <a:gd name="connsiteY19" fmla="*/ 0 h 3243319"/>
              <a:gd name="connsiteX20" fmla="*/ 11793390 w 13562399"/>
              <a:gd name="connsiteY20" fmla="*/ 0 h 3243319"/>
              <a:gd name="connsiteX21" fmla="*/ 12654308 w 13562399"/>
              <a:gd name="connsiteY21" fmla="*/ 0 h 3243319"/>
              <a:gd name="connsiteX22" fmla="*/ 12972729 w 13562399"/>
              <a:gd name="connsiteY22" fmla="*/ 0 h 3243319"/>
              <a:gd name="connsiteX23" fmla="*/ 13562399 w 13562399"/>
              <a:gd name="connsiteY23" fmla="*/ 0 h 3243319"/>
              <a:gd name="connsiteX24" fmla="*/ 13562399 w 13562399"/>
              <a:gd name="connsiteY24" fmla="*/ 508120 h 3243319"/>
              <a:gd name="connsiteX25" fmla="*/ 13562399 w 13562399"/>
              <a:gd name="connsiteY25" fmla="*/ 1081106 h 3243319"/>
              <a:gd name="connsiteX26" fmla="*/ 13562399 w 13562399"/>
              <a:gd name="connsiteY26" fmla="*/ 1654093 h 3243319"/>
              <a:gd name="connsiteX27" fmla="*/ 13562399 w 13562399"/>
              <a:gd name="connsiteY27" fmla="*/ 2194646 h 3243319"/>
              <a:gd name="connsiteX28" fmla="*/ 13562399 w 13562399"/>
              <a:gd name="connsiteY28" fmla="*/ 2767632 h 3243319"/>
              <a:gd name="connsiteX29" fmla="*/ 13562399 w 13562399"/>
              <a:gd name="connsiteY29" fmla="*/ 3243319 h 3243319"/>
              <a:gd name="connsiteX30" fmla="*/ 13108353 w 13562399"/>
              <a:gd name="connsiteY30" fmla="*/ 3243319 h 3243319"/>
              <a:gd name="connsiteX31" fmla="*/ 12383060 w 13562399"/>
              <a:gd name="connsiteY31" fmla="*/ 3243319 h 3243319"/>
              <a:gd name="connsiteX32" fmla="*/ 12200262 w 13562399"/>
              <a:gd name="connsiteY32" fmla="*/ 3243319 h 3243319"/>
              <a:gd name="connsiteX33" fmla="*/ 11610593 w 13562399"/>
              <a:gd name="connsiteY33" fmla="*/ 3243319 h 3243319"/>
              <a:gd name="connsiteX34" fmla="*/ 10885299 w 13562399"/>
              <a:gd name="connsiteY34" fmla="*/ 3243319 h 3243319"/>
              <a:gd name="connsiteX35" fmla="*/ 10566878 w 13562399"/>
              <a:gd name="connsiteY35" fmla="*/ 3243319 h 3243319"/>
              <a:gd name="connsiteX36" fmla="*/ 9705960 w 13562399"/>
              <a:gd name="connsiteY36" fmla="*/ 3243319 h 3243319"/>
              <a:gd name="connsiteX37" fmla="*/ 9116291 w 13562399"/>
              <a:gd name="connsiteY37" fmla="*/ 3243319 h 3243319"/>
              <a:gd name="connsiteX38" fmla="*/ 8933493 w 13562399"/>
              <a:gd name="connsiteY38" fmla="*/ 3243319 h 3243319"/>
              <a:gd name="connsiteX39" fmla="*/ 8208200 w 13562399"/>
              <a:gd name="connsiteY39" fmla="*/ 3243319 h 3243319"/>
              <a:gd name="connsiteX40" fmla="*/ 7618530 w 13562399"/>
              <a:gd name="connsiteY40" fmla="*/ 3243319 h 3243319"/>
              <a:gd name="connsiteX41" fmla="*/ 7300109 w 13562399"/>
              <a:gd name="connsiteY41" fmla="*/ 3243319 h 3243319"/>
              <a:gd name="connsiteX42" fmla="*/ 7117311 w 13562399"/>
              <a:gd name="connsiteY42" fmla="*/ 3243319 h 3243319"/>
              <a:gd name="connsiteX43" fmla="*/ 6663266 w 13562399"/>
              <a:gd name="connsiteY43" fmla="*/ 3243319 h 3243319"/>
              <a:gd name="connsiteX44" fmla="*/ 6209220 w 13562399"/>
              <a:gd name="connsiteY44" fmla="*/ 3243319 h 3243319"/>
              <a:gd name="connsiteX45" fmla="*/ 5483927 w 13562399"/>
              <a:gd name="connsiteY45" fmla="*/ 3243319 h 3243319"/>
              <a:gd name="connsiteX46" fmla="*/ 4623009 w 13562399"/>
              <a:gd name="connsiteY46" fmla="*/ 3243319 h 3243319"/>
              <a:gd name="connsiteX47" fmla="*/ 4033340 w 13562399"/>
              <a:gd name="connsiteY47" fmla="*/ 3243319 h 3243319"/>
              <a:gd name="connsiteX48" fmla="*/ 3850542 w 13562399"/>
              <a:gd name="connsiteY48" fmla="*/ 3243319 h 3243319"/>
              <a:gd name="connsiteX49" fmla="*/ 3260872 w 13562399"/>
              <a:gd name="connsiteY49" fmla="*/ 3243319 h 3243319"/>
              <a:gd name="connsiteX50" fmla="*/ 2399955 w 13562399"/>
              <a:gd name="connsiteY50" fmla="*/ 3243319 h 3243319"/>
              <a:gd name="connsiteX51" fmla="*/ 2081533 w 13562399"/>
              <a:gd name="connsiteY51" fmla="*/ 3243319 h 3243319"/>
              <a:gd name="connsiteX52" fmla="*/ 1491864 w 13562399"/>
              <a:gd name="connsiteY52" fmla="*/ 3243319 h 3243319"/>
              <a:gd name="connsiteX53" fmla="*/ 1309066 w 13562399"/>
              <a:gd name="connsiteY53" fmla="*/ 3243319 h 3243319"/>
              <a:gd name="connsiteX54" fmla="*/ 1126269 w 13562399"/>
              <a:gd name="connsiteY54" fmla="*/ 3243319 h 3243319"/>
              <a:gd name="connsiteX55" fmla="*/ 0 w 13562399"/>
              <a:gd name="connsiteY55" fmla="*/ 3243319 h 3243319"/>
              <a:gd name="connsiteX56" fmla="*/ 0 w 13562399"/>
              <a:gd name="connsiteY56" fmla="*/ 2767632 h 3243319"/>
              <a:gd name="connsiteX57" fmla="*/ 0 w 13562399"/>
              <a:gd name="connsiteY57" fmla="*/ 2227079 h 3243319"/>
              <a:gd name="connsiteX58" fmla="*/ 0 w 13562399"/>
              <a:gd name="connsiteY58" fmla="*/ 1718959 h 3243319"/>
              <a:gd name="connsiteX59" fmla="*/ 0 w 13562399"/>
              <a:gd name="connsiteY59" fmla="*/ 1243272 h 3243319"/>
              <a:gd name="connsiteX60" fmla="*/ 0 w 13562399"/>
              <a:gd name="connsiteY60" fmla="*/ 702719 h 3243319"/>
              <a:gd name="connsiteX61" fmla="*/ 0 w 13562399"/>
              <a:gd name="connsiteY61"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562399" h="3243319" fill="none" extrusionOk="0">
                <a:moveTo>
                  <a:pt x="0" y="0"/>
                </a:moveTo>
                <a:cubicBezTo>
                  <a:pt x="353228" y="-25797"/>
                  <a:pt x="411229" y="21932"/>
                  <a:pt x="725294" y="0"/>
                </a:cubicBezTo>
                <a:cubicBezTo>
                  <a:pt x="1039359" y="-21932"/>
                  <a:pt x="1374041" y="86685"/>
                  <a:pt x="1586211" y="0"/>
                </a:cubicBezTo>
                <a:cubicBezTo>
                  <a:pt x="1798381" y="-86685"/>
                  <a:pt x="2041460" y="63420"/>
                  <a:pt x="2311505" y="0"/>
                </a:cubicBezTo>
                <a:cubicBezTo>
                  <a:pt x="2581550" y="-63420"/>
                  <a:pt x="2650566" y="37244"/>
                  <a:pt x="2765550" y="0"/>
                </a:cubicBezTo>
                <a:cubicBezTo>
                  <a:pt x="2880535" y="-37244"/>
                  <a:pt x="3303040" y="25720"/>
                  <a:pt x="3490844" y="0"/>
                </a:cubicBezTo>
                <a:cubicBezTo>
                  <a:pt x="3678648" y="-25720"/>
                  <a:pt x="3989785" y="26024"/>
                  <a:pt x="4216137" y="0"/>
                </a:cubicBezTo>
                <a:cubicBezTo>
                  <a:pt x="4442489" y="-26024"/>
                  <a:pt x="4823604" y="66710"/>
                  <a:pt x="5077055" y="0"/>
                </a:cubicBezTo>
                <a:cubicBezTo>
                  <a:pt x="5330506" y="-66710"/>
                  <a:pt x="5249800" y="5596"/>
                  <a:pt x="5395476" y="0"/>
                </a:cubicBezTo>
                <a:cubicBezTo>
                  <a:pt x="5541152" y="-5596"/>
                  <a:pt x="5791863" y="86455"/>
                  <a:pt x="6120770" y="0"/>
                </a:cubicBezTo>
                <a:cubicBezTo>
                  <a:pt x="6449677" y="-86455"/>
                  <a:pt x="6371615" y="10338"/>
                  <a:pt x="6574815" y="0"/>
                </a:cubicBezTo>
                <a:cubicBezTo>
                  <a:pt x="6778015" y="-10338"/>
                  <a:pt x="7102358" y="27903"/>
                  <a:pt x="7300109" y="0"/>
                </a:cubicBezTo>
                <a:cubicBezTo>
                  <a:pt x="7497860" y="-27903"/>
                  <a:pt x="7627752" y="32400"/>
                  <a:pt x="7889778" y="0"/>
                </a:cubicBezTo>
                <a:cubicBezTo>
                  <a:pt x="8151804" y="-32400"/>
                  <a:pt x="8216280" y="16218"/>
                  <a:pt x="8479448" y="0"/>
                </a:cubicBezTo>
                <a:cubicBezTo>
                  <a:pt x="8742616" y="-16218"/>
                  <a:pt x="8667911" y="34744"/>
                  <a:pt x="8797869" y="0"/>
                </a:cubicBezTo>
                <a:cubicBezTo>
                  <a:pt x="8927827" y="-34744"/>
                  <a:pt x="8917403" y="5329"/>
                  <a:pt x="8980667" y="0"/>
                </a:cubicBezTo>
                <a:cubicBezTo>
                  <a:pt x="9043931" y="-5329"/>
                  <a:pt x="9541871" y="60832"/>
                  <a:pt x="9705960" y="0"/>
                </a:cubicBezTo>
                <a:cubicBezTo>
                  <a:pt x="9870049" y="-60832"/>
                  <a:pt x="10204798" y="22105"/>
                  <a:pt x="10566878" y="0"/>
                </a:cubicBezTo>
                <a:cubicBezTo>
                  <a:pt x="10928958" y="-22105"/>
                  <a:pt x="10799039" y="13200"/>
                  <a:pt x="11020923" y="0"/>
                </a:cubicBezTo>
                <a:cubicBezTo>
                  <a:pt x="11242807" y="-13200"/>
                  <a:pt x="11377373" y="4720"/>
                  <a:pt x="11474969" y="0"/>
                </a:cubicBezTo>
                <a:cubicBezTo>
                  <a:pt x="11572565" y="-4720"/>
                  <a:pt x="11639526" y="21184"/>
                  <a:pt x="11793390" y="0"/>
                </a:cubicBezTo>
                <a:cubicBezTo>
                  <a:pt x="11947254" y="-21184"/>
                  <a:pt x="12471711" y="88674"/>
                  <a:pt x="12654308" y="0"/>
                </a:cubicBezTo>
                <a:cubicBezTo>
                  <a:pt x="12836905" y="-88674"/>
                  <a:pt x="12883549" y="36063"/>
                  <a:pt x="12972729" y="0"/>
                </a:cubicBezTo>
                <a:cubicBezTo>
                  <a:pt x="13061909" y="-36063"/>
                  <a:pt x="13412213" y="13650"/>
                  <a:pt x="13562399" y="0"/>
                </a:cubicBezTo>
                <a:cubicBezTo>
                  <a:pt x="13619452" y="252582"/>
                  <a:pt x="13540286" y="368029"/>
                  <a:pt x="13562399" y="508120"/>
                </a:cubicBezTo>
                <a:cubicBezTo>
                  <a:pt x="13584512" y="648211"/>
                  <a:pt x="13537281" y="926880"/>
                  <a:pt x="13562399" y="1081106"/>
                </a:cubicBezTo>
                <a:cubicBezTo>
                  <a:pt x="13587517" y="1235332"/>
                  <a:pt x="13549346" y="1516210"/>
                  <a:pt x="13562399" y="1654093"/>
                </a:cubicBezTo>
                <a:cubicBezTo>
                  <a:pt x="13575452" y="1791976"/>
                  <a:pt x="13548921" y="1947197"/>
                  <a:pt x="13562399" y="2194646"/>
                </a:cubicBezTo>
                <a:cubicBezTo>
                  <a:pt x="13575877" y="2442095"/>
                  <a:pt x="13520842" y="2573099"/>
                  <a:pt x="13562399" y="2767632"/>
                </a:cubicBezTo>
                <a:cubicBezTo>
                  <a:pt x="13603956" y="2962165"/>
                  <a:pt x="13554185" y="3114535"/>
                  <a:pt x="13562399" y="3243319"/>
                </a:cubicBezTo>
                <a:cubicBezTo>
                  <a:pt x="13355952" y="3244435"/>
                  <a:pt x="13244902" y="3229589"/>
                  <a:pt x="13108353" y="3243319"/>
                </a:cubicBezTo>
                <a:cubicBezTo>
                  <a:pt x="12971804" y="3257049"/>
                  <a:pt x="12704319" y="3185342"/>
                  <a:pt x="12383060" y="3243319"/>
                </a:cubicBezTo>
                <a:cubicBezTo>
                  <a:pt x="12061801" y="3301296"/>
                  <a:pt x="12265733" y="3240013"/>
                  <a:pt x="12200262" y="3243319"/>
                </a:cubicBezTo>
                <a:cubicBezTo>
                  <a:pt x="12134791" y="3246625"/>
                  <a:pt x="11848846" y="3201288"/>
                  <a:pt x="11610593" y="3243319"/>
                </a:cubicBezTo>
                <a:cubicBezTo>
                  <a:pt x="11372340" y="3285350"/>
                  <a:pt x="11225245" y="3225588"/>
                  <a:pt x="10885299" y="3243319"/>
                </a:cubicBezTo>
                <a:cubicBezTo>
                  <a:pt x="10545353" y="3261050"/>
                  <a:pt x="10707858" y="3232649"/>
                  <a:pt x="10566878" y="3243319"/>
                </a:cubicBezTo>
                <a:cubicBezTo>
                  <a:pt x="10425898" y="3253989"/>
                  <a:pt x="10027392" y="3147808"/>
                  <a:pt x="9705960" y="3243319"/>
                </a:cubicBezTo>
                <a:cubicBezTo>
                  <a:pt x="9384528" y="3338830"/>
                  <a:pt x="9358239" y="3198357"/>
                  <a:pt x="9116291" y="3243319"/>
                </a:cubicBezTo>
                <a:cubicBezTo>
                  <a:pt x="8874343" y="3288281"/>
                  <a:pt x="8986469" y="3237486"/>
                  <a:pt x="8933493" y="3243319"/>
                </a:cubicBezTo>
                <a:cubicBezTo>
                  <a:pt x="8880517" y="3249152"/>
                  <a:pt x="8436380" y="3217621"/>
                  <a:pt x="8208200" y="3243319"/>
                </a:cubicBezTo>
                <a:cubicBezTo>
                  <a:pt x="7980020" y="3269017"/>
                  <a:pt x="7827381" y="3202150"/>
                  <a:pt x="7618530" y="3243319"/>
                </a:cubicBezTo>
                <a:cubicBezTo>
                  <a:pt x="7409679" y="3284488"/>
                  <a:pt x="7417889" y="3226701"/>
                  <a:pt x="7300109" y="3243319"/>
                </a:cubicBezTo>
                <a:cubicBezTo>
                  <a:pt x="7182329" y="3259937"/>
                  <a:pt x="7181093" y="3229163"/>
                  <a:pt x="7117311" y="3243319"/>
                </a:cubicBezTo>
                <a:cubicBezTo>
                  <a:pt x="7053529" y="3257475"/>
                  <a:pt x="6815082" y="3215129"/>
                  <a:pt x="6663266" y="3243319"/>
                </a:cubicBezTo>
                <a:cubicBezTo>
                  <a:pt x="6511450" y="3271509"/>
                  <a:pt x="6368556" y="3199375"/>
                  <a:pt x="6209220" y="3243319"/>
                </a:cubicBezTo>
                <a:cubicBezTo>
                  <a:pt x="6049884" y="3287263"/>
                  <a:pt x="5691767" y="3177009"/>
                  <a:pt x="5483927" y="3243319"/>
                </a:cubicBezTo>
                <a:cubicBezTo>
                  <a:pt x="5276087" y="3309629"/>
                  <a:pt x="5028599" y="3210274"/>
                  <a:pt x="4623009" y="3243319"/>
                </a:cubicBezTo>
                <a:cubicBezTo>
                  <a:pt x="4217419" y="3276364"/>
                  <a:pt x="4187729" y="3192527"/>
                  <a:pt x="4033340" y="3243319"/>
                </a:cubicBezTo>
                <a:cubicBezTo>
                  <a:pt x="3878951" y="3294111"/>
                  <a:pt x="3889904" y="3223558"/>
                  <a:pt x="3850542" y="3243319"/>
                </a:cubicBezTo>
                <a:cubicBezTo>
                  <a:pt x="3811180" y="3263080"/>
                  <a:pt x="3459035" y="3198280"/>
                  <a:pt x="3260872" y="3243319"/>
                </a:cubicBezTo>
                <a:cubicBezTo>
                  <a:pt x="3062709" y="3288358"/>
                  <a:pt x="2782321" y="3163108"/>
                  <a:pt x="2399955" y="3243319"/>
                </a:cubicBezTo>
                <a:cubicBezTo>
                  <a:pt x="2017589" y="3323530"/>
                  <a:pt x="2203458" y="3223025"/>
                  <a:pt x="2081533" y="3243319"/>
                </a:cubicBezTo>
                <a:cubicBezTo>
                  <a:pt x="1959608" y="3263613"/>
                  <a:pt x="1693277" y="3226917"/>
                  <a:pt x="1491864" y="3243319"/>
                </a:cubicBezTo>
                <a:cubicBezTo>
                  <a:pt x="1290451" y="3259721"/>
                  <a:pt x="1399280" y="3231483"/>
                  <a:pt x="1309066" y="3243319"/>
                </a:cubicBezTo>
                <a:cubicBezTo>
                  <a:pt x="1218852" y="3255155"/>
                  <a:pt x="1177179" y="3228909"/>
                  <a:pt x="1126269" y="3243319"/>
                </a:cubicBezTo>
                <a:cubicBezTo>
                  <a:pt x="1075359" y="3257729"/>
                  <a:pt x="358402" y="3242456"/>
                  <a:pt x="0" y="3243319"/>
                </a:cubicBezTo>
                <a:cubicBezTo>
                  <a:pt x="-49095" y="3019456"/>
                  <a:pt x="24918" y="2925136"/>
                  <a:pt x="0" y="2767632"/>
                </a:cubicBezTo>
                <a:cubicBezTo>
                  <a:pt x="-24918" y="2610128"/>
                  <a:pt x="59497" y="2450534"/>
                  <a:pt x="0" y="2227079"/>
                </a:cubicBezTo>
                <a:cubicBezTo>
                  <a:pt x="-59497" y="2003624"/>
                  <a:pt x="45305" y="1856842"/>
                  <a:pt x="0" y="1718959"/>
                </a:cubicBezTo>
                <a:cubicBezTo>
                  <a:pt x="-45305" y="1581076"/>
                  <a:pt x="24979" y="1416614"/>
                  <a:pt x="0" y="1243272"/>
                </a:cubicBezTo>
                <a:cubicBezTo>
                  <a:pt x="-24979" y="1069930"/>
                  <a:pt x="39688" y="859976"/>
                  <a:pt x="0" y="702719"/>
                </a:cubicBezTo>
                <a:cubicBezTo>
                  <a:pt x="-39688" y="545462"/>
                  <a:pt x="77541" y="162200"/>
                  <a:pt x="0" y="0"/>
                </a:cubicBezTo>
                <a:close/>
              </a:path>
              <a:path w="13562399" h="3243319" stroke="0" extrusionOk="0">
                <a:moveTo>
                  <a:pt x="0" y="0"/>
                </a:moveTo>
                <a:cubicBezTo>
                  <a:pt x="354490" y="-17052"/>
                  <a:pt x="602688" y="88041"/>
                  <a:pt x="860918" y="0"/>
                </a:cubicBezTo>
                <a:cubicBezTo>
                  <a:pt x="1119148" y="-88041"/>
                  <a:pt x="1334558" y="96273"/>
                  <a:pt x="1721835" y="0"/>
                </a:cubicBezTo>
                <a:cubicBezTo>
                  <a:pt x="2109112" y="-96273"/>
                  <a:pt x="2133460" y="34847"/>
                  <a:pt x="2447129" y="0"/>
                </a:cubicBezTo>
                <a:cubicBezTo>
                  <a:pt x="2760798" y="-34847"/>
                  <a:pt x="2639884" y="2598"/>
                  <a:pt x="2765550" y="0"/>
                </a:cubicBezTo>
                <a:cubicBezTo>
                  <a:pt x="2891216" y="-2598"/>
                  <a:pt x="2858966" y="2420"/>
                  <a:pt x="2948348" y="0"/>
                </a:cubicBezTo>
                <a:cubicBezTo>
                  <a:pt x="3037730" y="-2420"/>
                  <a:pt x="3274782" y="1870"/>
                  <a:pt x="3402393" y="0"/>
                </a:cubicBezTo>
                <a:cubicBezTo>
                  <a:pt x="3530005" y="-1870"/>
                  <a:pt x="3642452" y="9201"/>
                  <a:pt x="3856439" y="0"/>
                </a:cubicBezTo>
                <a:cubicBezTo>
                  <a:pt x="4070426" y="-9201"/>
                  <a:pt x="4267776" y="63064"/>
                  <a:pt x="4446108" y="0"/>
                </a:cubicBezTo>
                <a:cubicBezTo>
                  <a:pt x="4624440" y="-63064"/>
                  <a:pt x="4575105" y="2267"/>
                  <a:pt x="4628906" y="0"/>
                </a:cubicBezTo>
                <a:cubicBezTo>
                  <a:pt x="4682707" y="-2267"/>
                  <a:pt x="4947307" y="18321"/>
                  <a:pt x="5082951" y="0"/>
                </a:cubicBezTo>
                <a:cubicBezTo>
                  <a:pt x="5218596" y="-18321"/>
                  <a:pt x="5452246" y="75872"/>
                  <a:pt x="5808245" y="0"/>
                </a:cubicBezTo>
                <a:cubicBezTo>
                  <a:pt x="6164244" y="-75872"/>
                  <a:pt x="6367845" y="55335"/>
                  <a:pt x="6669162" y="0"/>
                </a:cubicBezTo>
                <a:cubicBezTo>
                  <a:pt x="6970479" y="-55335"/>
                  <a:pt x="7059752" y="82060"/>
                  <a:pt x="7394456" y="0"/>
                </a:cubicBezTo>
                <a:cubicBezTo>
                  <a:pt x="7729160" y="-82060"/>
                  <a:pt x="7720708" y="1144"/>
                  <a:pt x="7984125" y="0"/>
                </a:cubicBezTo>
                <a:cubicBezTo>
                  <a:pt x="8247542" y="-1144"/>
                  <a:pt x="8567668" y="28788"/>
                  <a:pt x="8845043" y="0"/>
                </a:cubicBezTo>
                <a:cubicBezTo>
                  <a:pt x="9122418" y="-28788"/>
                  <a:pt x="9213273" y="86662"/>
                  <a:pt x="9570336" y="0"/>
                </a:cubicBezTo>
                <a:cubicBezTo>
                  <a:pt x="9927399" y="-86662"/>
                  <a:pt x="10023887" y="27982"/>
                  <a:pt x="10160006" y="0"/>
                </a:cubicBezTo>
                <a:cubicBezTo>
                  <a:pt x="10296125" y="-27982"/>
                  <a:pt x="10487979" y="49616"/>
                  <a:pt x="10614051" y="0"/>
                </a:cubicBezTo>
                <a:cubicBezTo>
                  <a:pt x="10740123" y="-49616"/>
                  <a:pt x="10893997" y="18633"/>
                  <a:pt x="11068097" y="0"/>
                </a:cubicBezTo>
                <a:cubicBezTo>
                  <a:pt x="11242197" y="-18633"/>
                  <a:pt x="11319787" y="5581"/>
                  <a:pt x="11386518" y="0"/>
                </a:cubicBezTo>
                <a:cubicBezTo>
                  <a:pt x="11453249" y="-5581"/>
                  <a:pt x="11993627" y="15239"/>
                  <a:pt x="12247436" y="0"/>
                </a:cubicBezTo>
                <a:cubicBezTo>
                  <a:pt x="12501245" y="-15239"/>
                  <a:pt x="12458224" y="30629"/>
                  <a:pt x="12565858" y="0"/>
                </a:cubicBezTo>
                <a:cubicBezTo>
                  <a:pt x="12673492" y="-30629"/>
                  <a:pt x="13213265" y="76200"/>
                  <a:pt x="13562399" y="0"/>
                </a:cubicBezTo>
                <a:cubicBezTo>
                  <a:pt x="13578761" y="127770"/>
                  <a:pt x="13559669" y="263185"/>
                  <a:pt x="13562399" y="508120"/>
                </a:cubicBezTo>
                <a:cubicBezTo>
                  <a:pt x="13565129" y="753055"/>
                  <a:pt x="13511763" y="814985"/>
                  <a:pt x="13562399" y="1113540"/>
                </a:cubicBezTo>
                <a:cubicBezTo>
                  <a:pt x="13613035" y="1412095"/>
                  <a:pt x="13497267" y="1561790"/>
                  <a:pt x="13562399" y="1686526"/>
                </a:cubicBezTo>
                <a:cubicBezTo>
                  <a:pt x="13627531" y="1811262"/>
                  <a:pt x="13533953" y="1955235"/>
                  <a:pt x="13562399" y="2194646"/>
                </a:cubicBezTo>
                <a:cubicBezTo>
                  <a:pt x="13590845" y="2434057"/>
                  <a:pt x="13534387" y="2546111"/>
                  <a:pt x="13562399" y="2735199"/>
                </a:cubicBezTo>
                <a:cubicBezTo>
                  <a:pt x="13590411" y="2924287"/>
                  <a:pt x="13537518" y="3083518"/>
                  <a:pt x="13562399" y="3243319"/>
                </a:cubicBezTo>
                <a:cubicBezTo>
                  <a:pt x="13489243" y="3269644"/>
                  <a:pt x="13311424" y="3227890"/>
                  <a:pt x="13243977" y="3243319"/>
                </a:cubicBezTo>
                <a:cubicBezTo>
                  <a:pt x="13176530" y="3258748"/>
                  <a:pt x="13058246" y="3234379"/>
                  <a:pt x="12925556" y="3243319"/>
                </a:cubicBezTo>
                <a:cubicBezTo>
                  <a:pt x="12792866" y="3252259"/>
                  <a:pt x="12280678" y="3142110"/>
                  <a:pt x="12064638" y="3243319"/>
                </a:cubicBezTo>
                <a:cubicBezTo>
                  <a:pt x="11848598" y="3344528"/>
                  <a:pt x="11862501" y="3240011"/>
                  <a:pt x="11746217" y="3243319"/>
                </a:cubicBezTo>
                <a:cubicBezTo>
                  <a:pt x="11629933" y="3246627"/>
                  <a:pt x="11359939" y="3190868"/>
                  <a:pt x="11156547" y="3243319"/>
                </a:cubicBezTo>
                <a:cubicBezTo>
                  <a:pt x="10953155" y="3295770"/>
                  <a:pt x="10735388" y="3175411"/>
                  <a:pt x="10566878" y="3243319"/>
                </a:cubicBezTo>
                <a:cubicBezTo>
                  <a:pt x="10398368" y="3311227"/>
                  <a:pt x="10216502" y="3227316"/>
                  <a:pt x="9977208" y="3243319"/>
                </a:cubicBezTo>
                <a:cubicBezTo>
                  <a:pt x="9737914" y="3259322"/>
                  <a:pt x="9873363" y="3228458"/>
                  <a:pt x="9794411" y="3243319"/>
                </a:cubicBezTo>
                <a:cubicBezTo>
                  <a:pt x="9715459" y="3258180"/>
                  <a:pt x="9451555" y="3205510"/>
                  <a:pt x="9340365" y="3243319"/>
                </a:cubicBezTo>
                <a:cubicBezTo>
                  <a:pt x="9229175" y="3281128"/>
                  <a:pt x="9032886" y="3238741"/>
                  <a:pt x="8886320" y="3243319"/>
                </a:cubicBezTo>
                <a:cubicBezTo>
                  <a:pt x="8739754" y="3247897"/>
                  <a:pt x="8446438" y="3217619"/>
                  <a:pt x="8296650" y="3243319"/>
                </a:cubicBezTo>
                <a:cubicBezTo>
                  <a:pt x="8146862" y="3269019"/>
                  <a:pt x="8194833" y="3237377"/>
                  <a:pt x="8113853" y="3243319"/>
                </a:cubicBezTo>
                <a:cubicBezTo>
                  <a:pt x="8032873" y="3249261"/>
                  <a:pt x="7703484" y="3229943"/>
                  <a:pt x="7524183" y="3243319"/>
                </a:cubicBezTo>
                <a:cubicBezTo>
                  <a:pt x="7344882" y="3256695"/>
                  <a:pt x="7179209" y="3218000"/>
                  <a:pt x="7070138" y="3243319"/>
                </a:cubicBezTo>
                <a:cubicBezTo>
                  <a:pt x="6961067" y="3268638"/>
                  <a:pt x="6577172" y="3227719"/>
                  <a:pt x="6209220" y="3243319"/>
                </a:cubicBezTo>
                <a:cubicBezTo>
                  <a:pt x="5841268" y="3258919"/>
                  <a:pt x="5669887" y="3203420"/>
                  <a:pt x="5348303" y="3243319"/>
                </a:cubicBezTo>
                <a:cubicBezTo>
                  <a:pt x="5026719" y="3283218"/>
                  <a:pt x="5098758" y="3211121"/>
                  <a:pt x="5029881" y="3243319"/>
                </a:cubicBezTo>
                <a:cubicBezTo>
                  <a:pt x="4961004" y="3275517"/>
                  <a:pt x="4914657" y="3242752"/>
                  <a:pt x="4847083" y="3243319"/>
                </a:cubicBezTo>
                <a:cubicBezTo>
                  <a:pt x="4779509" y="3243886"/>
                  <a:pt x="4676523" y="3234372"/>
                  <a:pt x="4528662" y="3243319"/>
                </a:cubicBezTo>
                <a:cubicBezTo>
                  <a:pt x="4380801" y="3252266"/>
                  <a:pt x="4283042" y="3206599"/>
                  <a:pt x="4210240" y="3243319"/>
                </a:cubicBezTo>
                <a:cubicBezTo>
                  <a:pt x="4137438" y="3280039"/>
                  <a:pt x="4081183" y="3236083"/>
                  <a:pt x="4027443" y="3243319"/>
                </a:cubicBezTo>
                <a:cubicBezTo>
                  <a:pt x="3973703" y="3250555"/>
                  <a:pt x="3778599" y="3236496"/>
                  <a:pt x="3709021" y="3243319"/>
                </a:cubicBezTo>
                <a:cubicBezTo>
                  <a:pt x="3639443" y="3250142"/>
                  <a:pt x="3383030" y="3176734"/>
                  <a:pt x="3119352" y="3243319"/>
                </a:cubicBezTo>
                <a:cubicBezTo>
                  <a:pt x="2855674" y="3309904"/>
                  <a:pt x="2638243" y="3162315"/>
                  <a:pt x="2394058" y="3243319"/>
                </a:cubicBezTo>
                <a:cubicBezTo>
                  <a:pt x="2149873" y="3324323"/>
                  <a:pt x="2085865" y="3208767"/>
                  <a:pt x="1940013" y="3243319"/>
                </a:cubicBezTo>
                <a:cubicBezTo>
                  <a:pt x="1794161" y="3277871"/>
                  <a:pt x="1472494" y="3234608"/>
                  <a:pt x="1214719" y="3243319"/>
                </a:cubicBezTo>
                <a:cubicBezTo>
                  <a:pt x="956944" y="3252030"/>
                  <a:pt x="1021586" y="3224358"/>
                  <a:pt x="896298" y="3243319"/>
                </a:cubicBezTo>
                <a:cubicBezTo>
                  <a:pt x="771010" y="3262280"/>
                  <a:pt x="378915" y="3240567"/>
                  <a:pt x="0" y="3243319"/>
                </a:cubicBezTo>
                <a:cubicBezTo>
                  <a:pt x="-49136" y="3080767"/>
                  <a:pt x="49938" y="2760233"/>
                  <a:pt x="0" y="2637899"/>
                </a:cubicBezTo>
                <a:cubicBezTo>
                  <a:pt x="-49938" y="2515565"/>
                  <a:pt x="26022" y="2283504"/>
                  <a:pt x="0" y="2129779"/>
                </a:cubicBezTo>
                <a:cubicBezTo>
                  <a:pt x="-26022" y="1976054"/>
                  <a:pt x="32901" y="1841993"/>
                  <a:pt x="0" y="1621660"/>
                </a:cubicBezTo>
                <a:cubicBezTo>
                  <a:pt x="-32901" y="1401327"/>
                  <a:pt x="8028" y="1269237"/>
                  <a:pt x="0" y="1178406"/>
                </a:cubicBezTo>
                <a:cubicBezTo>
                  <a:pt x="-8028" y="1087575"/>
                  <a:pt x="12020" y="902568"/>
                  <a:pt x="0" y="637853"/>
                </a:cubicBezTo>
                <a:cubicBezTo>
                  <a:pt x="-12020" y="373138"/>
                  <a:pt x="70487" y="166304"/>
                  <a:pt x="0" y="0"/>
                </a:cubicBezTo>
                <a:close/>
              </a:path>
            </a:pathLst>
          </a:custGeom>
          <a:solidFill>
            <a:srgbClr val="FF0000"/>
          </a:solidFill>
          <a:ln w="317500" cmpd="sng">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FD5153-8C52-DE1D-D275-F6B913E60944}"/>
              </a:ext>
            </a:extLst>
          </p:cNvPr>
          <p:cNvSpPr/>
          <p:nvPr/>
        </p:nvSpPr>
        <p:spPr>
          <a:xfrm rot="273734">
            <a:off x="-871311" y="1324649"/>
            <a:ext cx="15247966" cy="2181726"/>
          </a:xfrm>
          <a:custGeom>
            <a:avLst/>
            <a:gdLst>
              <a:gd name="connsiteX0" fmla="*/ 0 w 15247966"/>
              <a:gd name="connsiteY0" fmla="*/ 0 h 2181726"/>
              <a:gd name="connsiteX1" fmla="*/ 891420 w 15247966"/>
              <a:gd name="connsiteY1" fmla="*/ 0 h 2181726"/>
              <a:gd name="connsiteX2" fmla="*/ 1172920 w 15247966"/>
              <a:gd name="connsiteY2" fmla="*/ 0 h 2181726"/>
              <a:gd name="connsiteX3" fmla="*/ 1454421 w 15247966"/>
              <a:gd name="connsiteY3" fmla="*/ 0 h 2181726"/>
              <a:gd name="connsiteX4" fmla="*/ 2345841 w 15247966"/>
              <a:gd name="connsiteY4" fmla="*/ 0 h 2181726"/>
              <a:gd name="connsiteX5" fmla="*/ 2627342 w 15247966"/>
              <a:gd name="connsiteY5" fmla="*/ 0 h 2181726"/>
              <a:gd name="connsiteX6" fmla="*/ 3061322 w 15247966"/>
              <a:gd name="connsiteY6" fmla="*/ 0 h 2181726"/>
              <a:gd name="connsiteX7" fmla="*/ 3342823 w 15247966"/>
              <a:gd name="connsiteY7" fmla="*/ 0 h 2181726"/>
              <a:gd name="connsiteX8" fmla="*/ 4081763 w 15247966"/>
              <a:gd name="connsiteY8" fmla="*/ 0 h 2181726"/>
              <a:gd name="connsiteX9" fmla="*/ 4210784 w 15247966"/>
              <a:gd name="connsiteY9" fmla="*/ 0 h 2181726"/>
              <a:gd name="connsiteX10" fmla="*/ 4797245 w 15247966"/>
              <a:gd name="connsiteY10" fmla="*/ 0 h 2181726"/>
              <a:gd name="connsiteX11" fmla="*/ 4926266 w 15247966"/>
              <a:gd name="connsiteY11" fmla="*/ 0 h 2181726"/>
              <a:gd name="connsiteX12" fmla="*/ 5360247 w 15247966"/>
              <a:gd name="connsiteY12" fmla="*/ 0 h 2181726"/>
              <a:gd name="connsiteX13" fmla="*/ 5946707 w 15247966"/>
              <a:gd name="connsiteY13" fmla="*/ 0 h 2181726"/>
              <a:gd name="connsiteX14" fmla="*/ 6075728 w 15247966"/>
              <a:gd name="connsiteY14" fmla="*/ 0 h 2181726"/>
              <a:gd name="connsiteX15" fmla="*/ 6967148 w 15247966"/>
              <a:gd name="connsiteY15" fmla="*/ 0 h 2181726"/>
              <a:gd name="connsiteX16" fmla="*/ 7706087 w 15247966"/>
              <a:gd name="connsiteY16" fmla="*/ 0 h 2181726"/>
              <a:gd name="connsiteX17" fmla="*/ 7987588 w 15247966"/>
              <a:gd name="connsiteY17" fmla="*/ 0 h 2181726"/>
              <a:gd name="connsiteX18" fmla="*/ 8574049 w 15247966"/>
              <a:gd name="connsiteY18" fmla="*/ 0 h 2181726"/>
              <a:gd name="connsiteX19" fmla="*/ 9160509 w 15247966"/>
              <a:gd name="connsiteY19" fmla="*/ 0 h 2181726"/>
              <a:gd name="connsiteX20" fmla="*/ 10051928 w 15247966"/>
              <a:gd name="connsiteY20" fmla="*/ 0 h 2181726"/>
              <a:gd name="connsiteX21" fmla="*/ 10790868 w 15247966"/>
              <a:gd name="connsiteY21" fmla="*/ 0 h 2181726"/>
              <a:gd name="connsiteX22" fmla="*/ 11682288 w 15247966"/>
              <a:gd name="connsiteY22" fmla="*/ 0 h 2181726"/>
              <a:gd name="connsiteX23" fmla="*/ 12421228 w 15247966"/>
              <a:gd name="connsiteY23" fmla="*/ 0 h 2181726"/>
              <a:gd name="connsiteX24" fmla="*/ 13160168 w 15247966"/>
              <a:gd name="connsiteY24" fmla="*/ 0 h 2181726"/>
              <a:gd name="connsiteX25" fmla="*/ 13899107 w 15247966"/>
              <a:gd name="connsiteY25" fmla="*/ 0 h 2181726"/>
              <a:gd name="connsiteX26" fmla="*/ 14638047 w 15247966"/>
              <a:gd name="connsiteY26" fmla="*/ 0 h 2181726"/>
              <a:gd name="connsiteX27" fmla="*/ 15247966 w 15247966"/>
              <a:gd name="connsiteY27" fmla="*/ 0 h 2181726"/>
              <a:gd name="connsiteX28" fmla="*/ 15247966 w 15247966"/>
              <a:gd name="connsiteY28" fmla="*/ 523614 h 2181726"/>
              <a:gd name="connsiteX29" fmla="*/ 15247966 w 15247966"/>
              <a:gd name="connsiteY29" fmla="*/ 1047228 h 2181726"/>
              <a:gd name="connsiteX30" fmla="*/ 15247966 w 15247966"/>
              <a:gd name="connsiteY30" fmla="*/ 1592660 h 2181726"/>
              <a:gd name="connsiteX31" fmla="*/ 15247966 w 15247966"/>
              <a:gd name="connsiteY31" fmla="*/ 2181726 h 2181726"/>
              <a:gd name="connsiteX32" fmla="*/ 14661506 w 15247966"/>
              <a:gd name="connsiteY32" fmla="*/ 2181726 h 2181726"/>
              <a:gd name="connsiteX33" fmla="*/ 13922566 w 15247966"/>
              <a:gd name="connsiteY33" fmla="*/ 2181726 h 2181726"/>
              <a:gd name="connsiteX34" fmla="*/ 13488585 w 15247966"/>
              <a:gd name="connsiteY34" fmla="*/ 2181726 h 2181726"/>
              <a:gd name="connsiteX35" fmla="*/ 13359564 w 15247966"/>
              <a:gd name="connsiteY35" fmla="*/ 2181726 h 2181726"/>
              <a:gd name="connsiteX36" fmla="*/ 12925583 w 15247966"/>
              <a:gd name="connsiteY36" fmla="*/ 2181726 h 2181726"/>
              <a:gd name="connsiteX37" fmla="*/ 12796562 w 15247966"/>
              <a:gd name="connsiteY37" fmla="*/ 2181726 h 2181726"/>
              <a:gd name="connsiteX38" fmla="*/ 12515061 w 15247966"/>
              <a:gd name="connsiteY38" fmla="*/ 2181726 h 2181726"/>
              <a:gd name="connsiteX39" fmla="*/ 12081081 w 15247966"/>
              <a:gd name="connsiteY39" fmla="*/ 2181726 h 2181726"/>
              <a:gd name="connsiteX40" fmla="*/ 11952060 w 15247966"/>
              <a:gd name="connsiteY40" fmla="*/ 2181726 h 2181726"/>
              <a:gd name="connsiteX41" fmla="*/ 11823038 w 15247966"/>
              <a:gd name="connsiteY41" fmla="*/ 2181726 h 2181726"/>
              <a:gd name="connsiteX42" fmla="*/ 11236578 w 15247966"/>
              <a:gd name="connsiteY42" fmla="*/ 2181726 h 2181726"/>
              <a:gd name="connsiteX43" fmla="*/ 10650118 w 15247966"/>
              <a:gd name="connsiteY43" fmla="*/ 2181726 h 2181726"/>
              <a:gd name="connsiteX44" fmla="*/ 10216137 w 15247966"/>
              <a:gd name="connsiteY44" fmla="*/ 2181726 h 2181726"/>
              <a:gd name="connsiteX45" fmla="*/ 9477197 w 15247966"/>
              <a:gd name="connsiteY45" fmla="*/ 2181726 h 2181726"/>
              <a:gd name="connsiteX46" fmla="*/ 8890737 w 15247966"/>
              <a:gd name="connsiteY46" fmla="*/ 2181726 h 2181726"/>
              <a:gd name="connsiteX47" fmla="*/ 8151797 w 15247966"/>
              <a:gd name="connsiteY47" fmla="*/ 2181726 h 2181726"/>
              <a:gd name="connsiteX48" fmla="*/ 7717817 w 15247966"/>
              <a:gd name="connsiteY48" fmla="*/ 2181726 h 2181726"/>
              <a:gd name="connsiteX49" fmla="*/ 7588795 w 15247966"/>
              <a:gd name="connsiteY49" fmla="*/ 2181726 h 2181726"/>
              <a:gd name="connsiteX50" fmla="*/ 6697376 w 15247966"/>
              <a:gd name="connsiteY50" fmla="*/ 2181726 h 2181726"/>
              <a:gd name="connsiteX51" fmla="*/ 6110916 w 15247966"/>
              <a:gd name="connsiteY51" fmla="*/ 2181726 h 2181726"/>
              <a:gd name="connsiteX52" fmla="*/ 5371976 w 15247966"/>
              <a:gd name="connsiteY52" fmla="*/ 2181726 h 2181726"/>
              <a:gd name="connsiteX53" fmla="*/ 4633036 w 15247966"/>
              <a:gd name="connsiteY53" fmla="*/ 2181726 h 2181726"/>
              <a:gd name="connsiteX54" fmla="*/ 3894096 w 15247966"/>
              <a:gd name="connsiteY54" fmla="*/ 2181726 h 2181726"/>
              <a:gd name="connsiteX55" fmla="*/ 3765075 w 15247966"/>
              <a:gd name="connsiteY55" fmla="*/ 2181726 h 2181726"/>
              <a:gd name="connsiteX56" fmla="*/ 3331094 w 15247966"/>
              <a:gd name="connsiteY56" fmla="*/ 2181726 h 2181726"/>
              <a:gd name="connsiteX57" fmla="*/ 3202073 w 15247966"/>
              <a:gd name="connsiteY57" fmla="*/ 2181726 h 2181726"/>
              <a:gd name="connsiteX58" fmla="*/ 3073052 w 15247966"/>
              <a:gd name="connsiteY58" fmla="*/ 2181726 h 2181726"/>
              <a:gd name="connsiteX59" fmla="*/ 2181632 w 15247966"/>
              <a:gd name="connsiteY59" fmla="*/ 2181726 h 2181726"/>
              <a:gd name="connsiteX60" fmla="*/ 1290213 w 15247966"/>
              <a:gd name="connsiteY60" fmla="*/ 2181726 h 2181726"/>
              <a:gd name="connsiteX61" fmla="*/ 703752 w 15247966"/>
              <a:gd name="connsiteY61" fmla="*/ 2181726 h 2181726"/>
              <a:gd name="connsiteX62" fmla="*/ 0 w 15247966"/>
              <a:gd name="connsiteY62" fmla="*/ 2181726 h 2181726"/>
              <a:gd name="connsiteX63" fmla="*/ 0 w 15247966"/>
              <a:gd name="connsiteY63" fmla="*/ 1614477 h 2181726"/>
              <a:gd name="connsiteX64" fmla="*/ 0 w 15247966"/>
              <a:gd name="connsiteY64" fmla="*/ 1090863 h 2181726"/>
              <a:gd name="connsiteX65" fmla="*/ 0 w 15247966"/>
              <a:gd name="connsiteY65" fmla="*/ 523614 h 2181726"/>
              <a:gd name="connsiteX66" fmla="*/ 0 w 15247966"/>
              <a:gd name="connsiteY66" fmla="*/ 0 h 218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5247966" h="2181726" fill="none" extrusionOk="0">
                <a:moveTo>
                  <a:pt x="0" y="0"/>
                </a:moveTo>
                <a:cubicBezTo>
                  <a:pt x="402836" y="-14992"/>
                  <a:pt x="475250" y="14722"/>
                  <a:pt x="891420" y="0"/>
                </a:cubicBezTo>
                <a:cubicBezTo>
                  <a:pt x="1307590" y="-14722"/>
                  <a:pt x="1078838" y="30621"/>
                  <a:pt x="1172920" y="0"/>
                </a:cubicBezTo>
                <a:cubicBezTo>
                  <a:pt x="1267002" y="-30621"/>
                  <a:pt x="1376186" y="5332"/>
                  <a:pt x="1454421" y="0"/>
                </a:cubicBezTo>
                <a:cubicBezTo>
                  <a:pt x="1532656" y="-5332"/>
                  <a:pt x="2149774" y="93485"/>
                  <a:pt x="2345841" y="0"/>
                </a:cubicBezTo>
                <a:cubicBezTo>
                  <a:pt x="2541908" y="-93485"/>
                  <a:pt x="2540310" y="16707"/>
                  <a:pt x="2627342" y="0"/>
                </a:cubicBezTo>
                <a:cubicBezTo>
                  <a:pt x="2714374" y="-16707"/>
                  <a:pt x="2944778" y="42450"/>
                  <a:pt x="3061322" y="0"/>
                </a:cubicBezTo>
                <a:cubicBezTo>
                  <a:pt x="3177866" y="-42450"/>
                  <a:pt x="3259448" y="1464"/>
                  <a:pt x="3342823" y="0"/>
                </a:cubicBezTo>
                <a:cubicBezTo>
                  <a:pt x="3426198" y="-1464"/>
                  <a:pt x="3926172" y="30281"/>
                  <a:pt x="4081763" y="0"/>
                </a:cubicBezTo>
                <a:cubicBezTo>
                  <a:pt x="4237354" y="-30281"/>
                  <a:pt x="4156882" y="5925"/>
                  <a:pt x="4210784" y="0"/>
                </a:cubicBezTo>
                <a:cubicBezTo>
                  <a:pt x="4264686" y="-5925"/>
                  <a:pt x="4550512" y="58398"/>
                  <a:pt x="4797245" y="0"/>
                </a:cubicBezTo>
                <a:cubicBezTo>
                  <a:pt x="5043978" y="-58398"/>
                  <a:pt x="4879724" y="7633"/>
                  <a:pt x="4926266" y="0"/>
                </a:cubicBezTo>
                <a:cubicBezTo>
                  <a:pt x="4972808" y="-7633"/>
                  <a:pt x="5191223" y="20755"/>
                  <a:pt x="5360247" y="0"/>
                </a:cubicBezTo>
                <a:cubicBezTo>
                  <a:pt x="5529271" y="-20755"/>
                  <a:pt x="5809674" y="54173"/>
                  <a:pt x="5946707" y="0"/>
                </a:cubicBezTo>
                <a:cubicBezTo>
                  <a:pt x="6083740" y="-54173"/>
                  <a:pt x="6019375" y="7771"/>
                  <a:pt x="6075728" y="0"/>
                </a:cubicBezTo>
                <a:cubicBezTo>
                  <a:pt x="6132081" y="-7771"/>
                  <a:pt x="6564596" y="8970"/>
                  <a:pt x="6967148" y="0"/>
                </a:cubicBezTo>
                <a:cubicBezTo>
                  <a:pt x="7369700" y="-8970"/>
                  <a:pt x="7433715" y="73549"/>
                  <a:pt x="7706087" y="0"/>
                </a:cubicBezTo>
                <a:cubicBezTo>
                  <a:pt x="7978459" y="-73549"/>
                  <a:pt x="7858495" y="28067"/>
                  <a:pt x="7987588" y="0"/>
                </a:cubicBezTo>
                <a:cubicBezTo>
                  <a:pt x="8116681" y="-28067"/>
                  <a:pt x="8408400" y="48351"/>
                  <a:pt x="8574049" y="0"/>
                </a:cubicBezTo>
                <a:cubicBezTo>
                  <a:pt x="8739698" y="-48351"/>
                  <a:pt x="8896096" y="50869"/>
                  <a:pt x="9160509" y="0"/>
                </a:cubicBezTo>
                <a:cubicBezTo>
                  <a:pt x="9424922" y="-50869"/>
                  <a:pt x="9862867" y="1226"/>
                  <a:pt x="10051928" y="0"/>
                </a:cubicBezTo>
                <a:cubicBezTo>
                  <a:pt x="10240989" y="-1226"/>
                  <a:pt x="10599543" y="78692"/>
                  <a:pt x="10790868" y="0"/>
                </a:cubicBezTo>
                <a:cubicBezTo>
                  <a:pt x="10982193" y="-78692"/>
                  <a:pt x="11315611" y="21892"/>
                  <a:pt x="11682288" y="0"/>
                </a:cubicBezTo>
                <a:cubicBezTo>
                  <a:pt x="12048965" y="-21892"/>
                  <a:pt x="12218332" y="68611"/>
                  <a:pt x="12421228" y="0"/>
                </a:cubicBezTo>
                <a:cubicBezTo>
                  <a:pt x="12624124" y="-68611"/>
                  <a:pt x="12882091" y="50074"/>
                  <a:pt x="13160168" y="0"/>
                </a:cubicBezTo>
                <a:cubicBezTo>
                  <a:pt x="13438245" y="-50074"/>
                  <a:pt x="13689777" y="64545"/>
                  <a:pt x="13899107" y="0"/>
                </a:cubicBezTo>
                <a:cubicBezTo>
                  <a:pt x="14108437" y="-64545"/>
                  <a:pt x="14328998" y="32944"/>
                  <a:pt x="14638047" y="0"/>
                </a:cubicBezTo>
                <a:cubicBezTo>
                  <a:pt x="14947096" y="-32944"/>
                  <a:pt x="15033860" y="41363"/>
                  <a:pt x="15247966" y="0"/>
                </a:cubicBezTo>
                <a:cubicBezTo>
                  <a:pt x="15290741" y="141362"/>
                  <a:pt x="15239379" y="394845"/>
                  <a:pt x="15247966" y="523614"/>
                </a:cubicBezTo>
                <a:cubicBezTo>
                  <a:pt x="15256553" y="652383"/>
                  <a:pt x="15217010" y="919936"/>
                  <a:pt x="15247966" y="1047228"/>
                </a:cubicBezTo>
                <a:cubicBezTo>
                  <a:pt x="15278922" y="1174520"/>
                  <a:pt x="15223703" y="1333541"/>
                  <a:pt x="15247966" y="1592660"/>
                </a:cubicBezTo>
                <a:cubicBezTo>
                  <a:pt x="15272229" y="1851779"/>
                  <a:pt x="15206227" y="1988059"/>
                  <a:pt x="15247966" y="2181726"/>
                </a:cubicBezTo>
                <a:cubicBezTo>
                  <a:pt x="15112450" y="2212160"/>
                  <a:pt x="14783461" y="2142196"/>
                  <a:pt x="14661506" y="2181726"/>
                </a:cubicBezTo>
                <a:cubicBezTo>
                  <a:pt x="14539551" y="2221256"/>
                  <a:pt x="14182130" y="2131959"/>
                  <a:pt x="13922566" y="2181726"/>
                </a:cubicBezTo>
                <a:cubicBezTo>
                  <a:pt x="13663002" y="2231493"/>
                  <a:pt x="13575925" y="2170055"/>
                  <a:pt x="13488585" y="2181726"/>
                </a:cubicBezTo>
                <a:cubicBezTo>
                  <a:pt x="13401245" y="2193397"/>
                  <a:pt x="13406099" y="2177962"/>
                  <a:pt x="13359564" y="2181726"/>
                </a:cubicBezTo>
                <a:cubicBezTo>
                  <a:pt x="13313029" y="2185490"/>
                  <a:pt x="13116017" y="2134135"/>
                  <a:pt x="12925583" y="2181726"/>
                </a:cubicBezTo>
                <a:cubicBezTo>
                  <a:pt x="12735149" y="2229317"/>
                  <a:pt x="12831668" y="2169703"/>
                  <a:pt x="12796562" y="2181726"/>
                </a:cubicBezTo>
                <a:cubicBezTo>
                  <a:pt x="12761456" y="2193749"/>
                  <a:pt x="12572240" y="2150455"/>
                  <a:pt x="12515061" y="2181726"/>
                </a:cubicBezTo>
                <a:cubicBezTo>
                  <a:pt x="12457882" y="2212997"/>
                  <a:pt x="12195592" y="2164772"/>
                  <a:pt x="12081081" y="2181726"/>
                </a:cubicBezTo>
                <a:cubicBezTo>
                  <a:pt x="11966570" y="2198680"/>
                  <a:pt x="11990375" y="2172872"/>
                  <a:pt x="11952060" y="2181726"/>
                </a:cubicBezTo>
                <a:cubicBezTo>
                  <a:pt x="11913745" y="2190580"/>
                  <a:pt x="11854728" y="2179928"/>
                  <a:pt x="11823038" y="2181726"/>
                </a:cubicBezTo>
                <a:cubicBezTo>
                  <a:pt x="11791348" y="2183524"/>
                  <a:pt x="11367766" y="2152384"/>
                  <a:pt x="11236578" y="2181726"/>
                </a:cubicBezTo>
                <a:cubicBezTo>
                  <a:pt x="11105390" y="2211068"/>
                  <a:pt x="10782946" y="2132848"/>
                  <a:pt x="10650118" y="2181726"/>
                </a:cubicBezTo>
                <a:cubicBezTo>
                  <a:pt x="10517290" y="2230604"/>
                  <a:pt x="10377877" y="2130950"/>
                  <a:pt x="10216137" y="2181726"/>
                </a:cubicBezTo>
                <a:cubicBezTo>
                  <a:pt x="10054397" y="2232502"/>
                  <a:pt x="9653674" y="2135867"/>
                  <a:pt x="9477197" y="2181726"/>
                </a:cubicBezTo>
                <a:cubicBezTo>
                  <a:pt x="9300720" y="2227585"/>
                  <a:pt x="9061953" y="2121434"/>
                  <a:pt x="8890737" y="2181726"/>
                </a:cubicBezTo>
                <a:cubicBezTo>
                  <a:pt x="8719521" y="2242018"/>
                  <a:pt x="8520120" y="2125841"/>
                  <a:pt x="8151797" y="2181726"/>
                </a:cubicBezTo>
                <a:cubicBezTo>
                  <a:pt x="7783474" y="2237611"/>
                  <a:pt x="7858992" y="2132778"/>
                  <a:pt x="7717817" y="2181726"/>
                </a:cubicBezTo>
                <a:cubicBezTo>
                  <a:pt x="7576642" y="2230674"/>
                  <a:pt x="7653281" y="2173138"/>
                  <a:pt x="7588795" y="2181726"/>
                </a:cubicBezTo>
                <a:cubicBezTo>
                  <a:pt x="7524309" y="2190314"/>
                  <a:pt x="6911475" y="2154216"/>
                  <a:pt x="6697376" y="2181726"/>
                </a:cubicBezTo>
                <a:cubicBezTo>
                  <a:pt x="6483277" y="2209236"/>
                  <a:pt x="6300534" y="2158374"/>
                  <a:pt x="6110916" y="2181726"/>
                </a:cubicBezTo>
                <a:cubicBezTo>
                  <a:pt x="5921298" y="2205078"/>
                  <a:pt x="5652448" y="2156577"/>
                  <a:pt x="5371976" y="2181726"/>
                </a:cubicBezTo>
                <a:cubicBezTo>
                  <a:pt x="5091504" y="2206875"/>
                  <a:pt x="4897985" y="2147145"/>
                  <a:pt x="4633036" y="2181726"/>
                </a:cubicBezTo>
                <a:cubicBezTo>
                  <a:pt x="4368087" y="2216307"/>
                  <a:pt x="4166994" y="2137109"/>
                  <a:pt x="3894096" y="2181726"/>
                </a:cubicBezTo>
                <a:cubicBezTo>
                  <a:pt x="3621198" y="2226343"/>
                  <a:pt x="3824260" y="2170175"/>
                  <a:pt x="3765075" y="2181726"/>
                </a:cubicBezTo>
                <a:cubicBezTo>
                  <a:pt x="3705890" y="2193277"/>
                  <a:pt x="3503458" y="2143090"/>
                  <a:pt x="3331094" y="2181726"/>
                </a:cubicBezTo>
                <a:cubicBezTo>
                  <a:pt x="3158730" y="2220362"/>
                  <a:pt x="3254786" y="2178289"/>
                  <a:pt x="3202073" y="2181726"/>
                </a:cubicBezTo>
                <a:cubicBezTo>
                  <a:pt x="3149360" y="2185163"/>
                  <a:pt x="3122999" y="2181014"/>
                  <a:pt x="3073052" y="2181726"/>
                </a:cubicBezTo>
                <a:cubicBezTo>
                  <a:pt x="3023105" y="2182438"/>
                  <a:pt x="2501963" y="2077391"/>
                  <a:pt x="2181632" y="2181726"/>
                </a:cubicBezTo>
                <a:cubicBezTo>
                  <a:pt x="1861301" y="2286061"/>
                  <a:pt x="1605263" y="2163362"/>
                  <a:pt x="1290213" y="2181726"/>
                </a:cubicBezTo>
                <a:cubicBezTo>
                  <a:pt x="975163" y="2200090"/>
                  <a:pt x="973613" y="2178986"/>
                  <a:pt x="703752" y="2181726"/>
                </a:cubicBezTo>
                <a:cubicBezTo>
                  <a:pt x="433891" y="2184466"/>
                  <a:pt x="179343" y="2104508"/>
                  <a:pt x="0" y="2181726"/>
                </a:cubicBezTo>
                <a:cubicBezTo>
                  <a:pt x="-48611" y="2034553"/>
                  <a:pt x="58904" y="1775954"/>
                  <a:pt x="0" y="1614477"/>
                </a:cubicBezTo>
                <a:cubicBezTo>
                  <a:pt x="-58904" y="1453000"/>
                  <a:pt x="25905" y="1295439"/>
                  <a:pt x="0" y="1090863"/>
                </a:cubicBezTo>
                <a:cubicBezTo>
                  <a:pt x="-25905" y="886287"/>
                  <a:pt x="27604" y="781312"/>
                  <a:pt x="0" y="523614"/>
                </a:cubicBezTo>
                <a:cubicBezTo>
                  <a:pt x="-27604" y="265916"/>
                  <a:pt x="20977" y="143282"/>
                  <a:pt x="0" y="0"/>
                </a:cubicBezTo>
                <a:close/>
              </a:path>
              <a:path w="15247966" h="2181726" stroke="0" extrusionOk="0">
                <a:moveTo>
                  <a:pt x="0" y="0"/>
                </a:moveTo>
                <a:cubicBezTo>
                  <a:pt x="395604" y="-92824"/>
                  <a:pt x="552354" y="90176"/>
                  <a:pt x="891420" y="0"/>
                </a:cubicBezTo>
                <a:cubicBezTo>
                  <a:pt x="1230486" y="-90176"/>
                  <a:pt x="1120908" y="5240"/>
                  <a:pt x="1325400" y="0"/>
                </a:cubicBezTo>
                <a:cubicBezTo>
                  <a:pt x="1529892" y="-5240"/>
                  <a:pt x="1720132" y="8258"/>
                  <a:pt x="2064340" y="0"/>
                </a:cubicBezTo>
                <a:cubicBezTo>
                  <a:pt x="2408548" y="-8258"/>
                  <a:pt x="2142913" y="8590"/>
                  <a:pt x="2193361" y="0"/>
                </a:cubicBezTo>
                <a:cubicBezTo>
                  <a:pt x="2243809" y="-8590"/>
                  <a:pt x="2507115" y="8012"/>
                  <a:pt x="2627342" y="0"/>
                </a:cubicBezTo>
                <a:cubicBezTo>
                  <a:pt x="2747569" y="-8012"/>
                  <a:pt x="2789134" y="3417"/>
                  <a:pt x="2908843" y="0"/>
                </a:cubicBezTo>
                <a:cubicBezTo>
                  <a:pt x="3028552" y="-3417"/>
                  <a:pt x="3177705" y="47483"/>
                  <a:pt x="3342823" y="0"/>
                </a:cubicBezTo>
                <a:cubicBezTo>
                  <a:pt x="3507941" y="-47483"/>
                  <a:pt x="3653998" y="9316"/>
                  <a:pt x="3929284" y="0"/>
                </a:cubicBezTo>
                <a:cubicBezTo>
                  <a:pt x="4204570" y="-9316"/>
                  <a:pt x="4199402" y="10137"/>
                  <a:pt x="4363264" y="0"/>
                </a:cubicBezTo>
                <a:cubicBezTo>
                  <a:pt x="4527126" y="-10137"/>
                  <a:pt x="4440258" y="6586"/>
                  <a:pt x="4492285" y="0"/>
                </a:cubicBezTo>
                <a:cubicBezTo>
                  <a:pt x="4544312" y="-6586"/>
                  <a:pt x="4841545" y="726"/>
                  <a:pt x="5078746" y="0"/>
                </a:cubicBezTo>
                <a:cubicBezTo>
                  <a:pt x="5315947" y="-726"/>
                  <a:pt x="5274966" y="9386"/>
                  <a:pt x="5360247" y="0"/>
                </a:cubicBezTo>
                <a:cubicBezTo>
                  <a:pt x="5445528" y="-9386"/>
                  <a:pt x="5445179" y="797"/>
                  <a:pt x="5489268" y="0"/>
                </a:cubicBezTo>
                <a:cubicBezTo>
                  <a:pt x="5533357" y="-797"/>
                  <a:pt x="5836118" y="29414"/>
                  <a:pt x="5923248" y="0"/>
                </a:cubicBezTo>
                <a:cubicBezTo>
                  <a:pt x="6010378" y="-29414"/>
                  <a:pt x="6220564" y="6236"/>
                  <a:pt x="6509709" y="0"/>
                </a:cubicBezTo>
                <a:cubicBezTo>
                  <a:pt x="6798854" y="-6236"/>
                  <a:pt x="7128886" y="97470"/>
                  <a:pt x="7401128" y="0"/>
                </a:cubicBezTo>
                <a:cubicBezTo>
                  <a:pt x="7673370" y="-97470"/>
                  <a:pt x="7631232" y="40509"/>
                  <a:pt x="7835109" y="0"/>
                </a:cubicBezTo>
                <a:cubicBezTo>
                  <a:pt x="8038986" y="-40509"/>
                  <a:pt x="8264908" y="37921"/>
                  <a:pt x="8574049" y="0"/>
                </a:cubicBezTo>
                <a:cubicBezTo>
                  <a:pt x="8883190" y="-37921"/>
                  <a:pt x="8660465" y="12999"/>
                  <a:pt x="8703070" y="0"/>
                </a:cubicBezTo>
                <a:cubicBezTo>
                  <a:pt x="8745675" y="-12999"/>
                  <a:pt x="9402241" y="29671"/>
                  <a:pt x="9594489" y="0"/>
                </a:cubicBezTo>
                <a:cubicBezTo>
                  <a:pt x="9786737" y="-29671"/>
                  <a:pt x="9859277" y="43552"/>
                  <a:pt x="10028470" y="0"/>
                </a:cubicBezTo>
                <a:cubicBezTo>
                  <a:pt x="10197663" y="-43552"/>
                  <a:pt x="10172011" y="14112"/>
                  <a:pt x="10309971" y="0"/>
                </a:cubicBezTo>
                <a:cubicBezTo>
                  <a:pt x="10447931" y="-14112"/>
                  <a:pt x="10646099" y="114"/>
                  <a:pt x="10743951" y="0"/>
                </a:cubicBezTo>
                <a:cubicBezTo>
                  <a:pt x="10841803" y="-114"/>
                  <a:pt x="11263186" y="26417"/>
                  <a:pt x="11482891" y="0"/>
                </a:cubicBezTo>
                <a:cubicBezTo>
                  <a:pt x="11702596" y="-26417"/>
                  <a:pt x="11650066" y="10216"/>
                  <a:pt x="11764392" y="0"/>
                </a:cubicBezTo>
                <a:cubicBezTo>
                  <a:pt x="11878718" y="-10216"/>
                  <a:pt x="12023825" y="32607"/>
                  <a:pt x="12198373" y="0"/>
                </a:cubicBezTo>
                <a:cubicBezTo>
                  <a:pt x="12372921" y="-32607"/>
                  <a:pt x="12289513" y="14430"/>
                  <a:pt x="12327394" y="0"/>
                </a:cubicBezTo>
                <a:cubicBezTo>
                  <a:pt x="12365275" y="-14430"/>
                  <a:pt x="12693369" y="60746"/>
                  <a:pt x="12913854" y="0"/>
                </a:cubicBezTo>
                <a:cubicBezTo>
                  <a:pt x="13134339" y="-60746"/>
                  <a:pt x="13111015" y="7827"/>
                  <a:pt x="13195355" y="0"/>
                </a:cubicBezTo>
                <a:cubicBezTo>
                  <a:pt x="13279695" y="-7827"/>
                  <a:pt x="13434567" y="19789"/>
                  <a:pt x="13629336" y="0"/>
                </a:cubicBezTo>
                <a:cubicBezTo>
                  <a:pt x="13824105" y="-19789"/>
                  <a:pt x="14072510" y="33626"/>
                  <a:pt x="14215796" y="0"/>
                </a:cubicBezTo>
                <a:cubicBezTo>
                  <a:pt x="14359082" y="-33626"/>
                  <a:pt x="14827528" y="53849"/>
                  <a:pt x="15247966" y="0"/>
                </a:cubicBezTo>
                <a:cubicBezTo>
                  <a:pt x="15275700" y="192716"/>
                  <a:pt x="15239876" y="347034"/>
                  <a:pt x="15247966" y="567249"/>
                </a:cubicBezTo>
                <a:cubicBezTo>
                  <a:pt x="15256056" y="787464"/>
                  <a:pt x="15218239" y="821048"/>
                  <a:pt x="15247966" y="1047228"/>
                </a:cubicBezTo>
                <a:cubicBezTo>
                  <a:pt x="15277693" y="1273408"/>
                  <a:pt x="15190788" y="1335495"/>
                  <a:pt x="15247966" y="1592660"/>
                </a:cubicBezTo>
                <a:cubicBezTo>
                  <a:pt x="15305144" y="1849825"/>
                  <a:pt x="15205058" y="2005802"/>
                  <a:pt x="15247966" y="2181726"/>
                </a:cubicBezTo>
                <a:cubicBezTo>
                  <a:pt x="15053725" y="2230598"/>
                  <a:pt x="14993254" y="2181604"/>
                  <a:pt x="14813985" y="2181726"/>
                </a:cubicBezTo>
                <a:cubicBezTo>
                  <a:pt x="14634716" y="2181848"/>
                  <a:pt x="14515632" y="2156047"/>
                  <a:pt x="14227525" y="2181726"/>
                </a:cubicBezTo>
                <a:cubicBezTo>
                  <a:pt x="13939418" y="2207405"/>
                  <a:pt x="14070655" y="2154277"/>
                  <a:pt x="13946024" y="2181726"/>
                </a:cubicBezTo>
                <a:cubicBezTo>
                  <a:pt x="13821393" y="2209175"/>
                  <a:pt x="13274211" y="2109542"/>
                  <a:pt x="13054605" y="2181726"/>
                </a:cubicBezTo>
                <a:cubicBezTo>
                  <a:pt x="12834999" y="2253910"/>
                  <a:pt x="12911901" y="2164448"/>
                  <a:pt x="12773104" y="2181726"/>
                </a:cubicBezTo>
                <a:cubicBezTo>
                  <a:pt x="12634307" y="2199004"/>
                  <a:pt x="12132930" y="2127569"/>
                  <a:pt x="11881684" y="2181726"/>
                </a:cubicBezTo>
                <a:cubicBezTo>
                  <a:pt x="11630438" y="2235883"/>
                  <a:pt x="11572056" y="2130441"/>
                  <a:pt x="11295224" y="2181726"/>
                </a:cubicBezTo>
                <a:cubicBezTo>
                  <a:pt x="11018392" y="2233011"/>
                  <a:pt x="11065590" y="2156408"/>
                  <a:pt x="10861243" y="2181726"/>
                </a:cubicBezTo>
                <a:cubicBezTo>
                  <a:pt x="10656896" y="2207044"/>
                  <a:pt x="10200185" y="2105598"/>
                  <a:pt x="9969824" y="2181726"/>
                </a:cubicBezTo>
                <a:cubicBezTo>
                  <a:pt x="9739463" y="2257854"/>
                  <a:pt x="9888267" y="2166402"/>
                  <a:pt x="9840803" y="2181726"/>
                </a:cubicBezTo>
                <a:cubicBezTo>
                  <a:pt x="9793339" y="2197050"/>
                  <a:pt x="9675101" y="2174003"/>
                  <a:pt x="9559302" y="2181726"/>
                </a:cubicBezTo>
                <a:cubicBezTo>
                  <a:pt x="9443503" y="2189449"/>
                  <a:pt x="9110392" y="2163485"/>
                  <a:pt x="8820362" y="2181726"/>
                </a:cubicBezTo>
                <a:cubicBezTo>
                  <a:pt x="8530332" y="2199967"/>
                  <a:pt x="8639857" y="2163486"/>
                  <a:pt x="8538861" y="2181726"/>
                </a:cubicBezTo>
                <a:cubicBezTo>
                  <a:pt x="8437865" y="2199966"/>
                  <a:pt x="8315122" y="2166810"/>
                  <a:pt x="8257360" y="2181726"/>
                </a:cubicBezTo>
                <a:cubicBezTo>
                  <a:pt x="8199598" y="2196642"/>
                  <a:pt x="7818510" y="2161147"/>
                  <a:pt x="7670900" y="2181726"/>
                </a:cubicBezTo>
                <a:cubicBezTo>
                  <a:pt x="7523290" y="2202305"/>
                  <a:pt x="7595856" y="2171526"/>
                  <a:pt x="7541879" y="2181726"/>
                </a:cubicBezTo>
                <a:cubicBezTo>
                  <a:pt x="7487902" y="2191926"/>
                  <a:pt x="7335753" y="2158072"/>
                  <a:pt x="7260378" y="2181726"/>
                </a:cubicBezTo>
                <a:cubicBezTo>
                  <a:pt x="7185003" y="2205380"/>
                  <a:pt x="7183938" y="2168404"/>
                  <a:pt x="7131356" y="2181726"/>
                </a:cubicBezTo>
                <a:cubicBezTo>
                  <a:pt x="7078774" y="2195048"/>
                  <a:pt x="6596168" y="2130489"/>
                  <a:pt x="6392417" y="2181726"/>
                </a:cubicBezTo>
                <a:cubicBezTo>
                  <a:pt x="6188666" y="2232963"/>
                  <a:pt x="5885377" y="2158195"/>
                  <a:pt x="5653477" y="2181726"/>
                </a:cubicBezTo>
                <a:cubicBezTo>
                  <a:pt x="5421577" y="2205257"/>
                  <a:pt x="5341240" y="2138392"/>
                  <a:pt x="5067016" y="2181726"/>
                </a:cubicBezTo>
                <a:cubicBezTo>
                  <a:pt x="4792792" y="2225060"/>
                  <a:pt x="4924821" y="2159985"/>
                  <a:pt x="4785515" y="2181726"/>
                </a:cubicBezTo>
                <a:cubicBezTo>
                  <a:pt x="4646209" y="2203467"/>
                  <a:pt x="4451981" y="2176236"/>
                  <a:pt x="4351535" y="2181726"/>
                </a:cubicBezTo>
                <a:cubicBezTo>
                  <a:pt x="4251089" y="2187216"/>
                  <a:pt x="3741305" y="2077645"/>
                  <a:pt x="3460115" y="2181726"/>
                </a:cubicBezTo>
                <a:cubicBezTo>
                  <a:pt x="3178925" y="2285807"/>
                  <a:pt x="2892868" y="2174243"/>
                  <a:pt x="2721175" y="2181726"/>
                </a:cubicBezTo>
                <a:cubicBezTo>
                  <a:pt x="2549482" y="2189209"/>
                  <a:pt x="2203577" y="2077749"/>
                  <a:pt x="1829756" y="2181726"/>
                </a:cubicBezTo>
                <a:cubicBezTo>
                  <a:pt x="1455935" y="2285703"/>
                  <a:pt x="1245389" y="2181007"/>
                  <a:pt x="938336" y="2181726"/>
                </a:cubicBezTo>
                <a:cubicBezTo>
                  <a:pt x="631283" y="2182445"/>
                  <a:pt x="290281" y="2103075"/>
                  <a:pt x="0" y="2181726"/>
                </a:cubicBezTo>
                <a:cubicBezTo>
                  <a:pt x="-37412" y="1978581"/>
                  <a:pt x="27778" y="1740361"/>
                  <a:pt x="0" y="1614477"/>
                </a:cubicBezTo>
                <a:cubicBezTo>
                  <a:pt x="-27778" y="1488593"/>
                  <a:pt x="37699" y="1213244"/>
                  <a:pt x="0" y="1090863"/>
                </a:cubicBezTo>
                <a:cubicBezTo>
                  <a:pt x="-37699" y="968482"/>
                  <a:pt x="46848" y="747004"/>
                  <a:pt x="0" y="523614"/>
                </a:cubicBezTo>
                <a:cubicBezTo>
                  <a:pt x="-46848" y="300224"/>
                  <a:pt x="16679" y="215589"/>
                  <a:pt x="0" y="0"/>
                </a:cubicBezTo>
                <a:close/>
              </a:path>
            </a:pathLst>
          </a:custGeom>
          <a:pattFill prst="pct75">
            <a:fgClr>
              <a:schemeClr val="tx1"/>
            </a:fgClr>
            <a:bgClr>
              <a:schemeClr val="bg1"/>
            </a:bgClr>
          </a:pattFill>
          <a:ln w="317500" cmpd="dbl">
            <a:solidFill>
              <a:schemeClr val="bg1"/>
            </a:solidFill>
            <a:extLst>
              <a:ext uri="{C807C97D-BFC1-408E-A445-0C87EB9F89A2}">
                <ask:lineSketchStyleProps xmlns:ask="http://schemas.microsoft.com/office/drawing/2018/sketchyshapes" sd="26943425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C1D6C88-5A33-EA37-87E0-5C96AD4077C3}"/>
              </a:ext>
            </a:extLst>
          </p:cNvPr>
          <p:cNvSpPr/>
          <p:nvPr/>
        </p:nvSpPr>
        <p:spPr>
          <a:xfrm rot="21235240">
            <a:off x="-413946" y="2122880"/>
            <a:ext cx="15637720" cy="4504589"/>
          </a:xfrm>
          <a:custGeom>
            <a:avLst/>
            <a:gdLst>
              <a:gd name="connsiteX0" fmla="*/ 0 w 15637720"/>
              <a:gd name="connsiteY0" fmla="*/ 0 h 4504589"/>
              <a:gd name="connsiteX1" fmla="*/ 891929 w 15637720"/>
              <a:gd name="connsiteY1" fmla="*/ 0 h 4504589"/>
              <a:gd name="connsiteX2" fmla="*/ 1158350 w 15637720"/>
              <a:gd name="connsiteY2" fmla="*/ 0 h 4504589"/>
              <a:gd name="connsiteX3" fmla="*/ 1424770 w 15637720"/>
              <a:gd name="connsiteY3" fmla="*/ 0 h 4504589"/>
              <a:gd name="connsiteX4" fmla="*/ 1534813 w 15637720"/>
              <a:gd name="connsiteY4" fmla="*/ 0 h 4504589"/>
              <a:gd name="connsiteX5" fmla="*/ 2270365 w 15637720"/>
              <a:gd name="connsiteY5" fmla="*/ 0 h 4504589"/>
              <a:gd name="connsiteX6" fmla="*/ 3005917 w 15637720"/>
              <a:gd name="connsiteY6" fmla="*/ 0 h 4504589"/>
              <a:gd name="connsiteX7" fmla="*/ 3272338 w 15637720"/>
              <a:gd name="connsiteY7" fmla="*/ 0 h 4504589"/>
              <a:gd name="connsiteX8" fmla="*/ 3695135 w 15637720"/>
              <a:gd name="connsiteY8" fmla="*/ 0 h 4504589"/>
              <a:gd name="connsiteX9" fmla="*/ 3805179 w 15637720"/>
              <a:gd name="connsiteY9" fmla="*/ 0 h 4504589"/>
              <a:gd name="connsiteX10" fmla="*/ 4071599 w 15637720"/>
              <a:gd name="connsiteY10" fmla="*/ 0 h 4504589"/>
              <a:gd name="connsiteX11" fmla="*/ 4650774 w 15637720"/>
              <a:gd name="connsiteY11" fmla="*/ 0 h 4504589"/>
              <a:gd name="connsiteX12" fmla="*/ 5073571 w 15637720"/>
              <a:gd name="connsiteY12" fmla="*/ 0 h 4504589"/>
              <a:gd name="connsiteX13" fmla="*/ 5339992 w 15637720"/>
              <a:gd name="connsiteY13" fmla="*/ 0 h 4504589"/>
              <a:gd name="connsiteX14" fmla="*/ 5919167 w 15637720"/>
              <a:gd name="connsiteY14" fmla="*/ 0 h 4504589"/>
              <a:gd name="connsiteX15" fmla="*/ 6185587 w 15637720"/>
              <a:gd name="connsiteY15" fmla="*/ 0 h 4504589"/>
              <a:gd name="connsiteX16" fmla="*/ 6921139 w 15637720"/>
              <a:gd name="connsiteY16" fmla="*/ 0 h 4504589"/>
              <a:gd name="connsiteX17" fmla="*/ 7656691 w 15637720"/>
              <a:gd name="connsiteY17" fmla="*/ 0 h 4504589"/>
              <a:gd name="connsiteX18" fmla="*/ 7766734 w 15637720"/>
              <a:gd name="connsiteY18" fmla="*/ 0 h 4504589"/>
              <a:gd name="connsiteX19" fmla="*/ 8345909 w 15637720"/>
              <a:gd name="connsiteY19" fmla="*/ 0 h 4504589"/>
              <a:gd name="connsiteX20" fmla="*/ 9081461 w 15637720"/>
              <a:gd name="connsiteY20" fmla="*/ 0 h 4504589"/>
              <a:gd name="connsiteX21" fmla="*/ 9660636 w 15637720"/>
              <a:gd name="connsiteY21" fmla="*/ 0 h 4504589"/>
              <a:gd name="connsiteX22" fmla="*/ 10396188 w 15637720"/>
              <a:gd name="connsiteY22" fmla="*/ 0 h 4504589"/>
              <a:gd name="connsiteX23" fmla="*/ 11131740 w 15637720"/>
              <a:gd name="connsiteY23" fmla="*/ 0 h 4504589"/>
              <a:gd name="connsiteX24" fmla="*/ 11554538 w 15637720"/>
              <a:gd name="connsiteY24" fmla="*/ 0 h 4504589"/>
              <a:gd name="connsiteX25" fmla="*/ 12133712 w 15637720"/>
              <a:gd name="connsiteY25" fmla="*/ 0 h 4504589"/>
              <a:gd name="connsiteX26" fmla="*/ 12556510 w 15637720"/>
              <a:gd name="connsiteY26" fmla="*/ 0 h 4504589"/>
              <a:gd name="connsiteX27" fmla="*/ 12822930 w 15637720"/>
              <a:gd name="connsiteY27" fmla="*/ 0 h 4504589"/>
              <a:gd name="connsiteX28" fmla="*/ 13245728 w 15637720"/>
              <a:gd name="connsiteY28" fmla="*/ 0 h 4504589"/>
              <a:gd name="connsiteX29" fmla="*/ 13668526 w 15637720"/>
              <a:gd name="connsiteY29" fmla="*/ 0 h 4504589"/>
              <a:gd name="connsiteX30" fmla="*/ 13934946 w 15637720"/>
              <a:gd name="connsiteY30" fmla="*/ 0 h 4504589"/>
              <a:gd name="connsiteX31" fmla="*/ 14826875 w 15637720"/>
              <a:gd name="connsiteY31" fmla="*/ 0 h 4504589"/>
              <a:gd name="connsiteX32" fmla="*/ 15637720 w 15637720"/>
              <a:gd name="connsiteY32" fmla="*/ 0 h 4504589"/>
              <a:gd name="connsiteX33" fmla="*/ 15637720 w 15637720"/>
              <a:gd name="connsiteY33" fmla="*/ 518028 h 4504589"/>
              <a:gd name="connsiteX34" fmla="*/ 15637720 w 15637720"/>
              <a:gd name="connsiteY34" fmla="*/ 1171193 h 4504589"/>
              <a:gd name="connsiteX35" fmla="*/ 15637720 w 15637720"/>
              <a:gd name="connsiteY35" fmla="*/ 1644175 h 4504589"/>
              <a:gd name="connsiteX36" fmla="*/ 15637720 w 15637720"/>
              <a:gd name="connsiteY36" fmla="*/ 2072111 h 4504589"/>
              <a:gd name="connsiteX37" fmla="*/ 15637720 w 15637720"/>
              <a:gd name="connsiteY37" fmla="*/ 2545093 h 4504589"/>
              <a:gd name="connsiteX38" fmla="*/ 15637720 w 15637720"/>
              <a:gd name="connsiteY38" fmla="*/ 3153212 h 4504589"/>
              <a:gd name="connsiteX39" fmla="*/ 15637720 w 15637720"/>
              <a:gd name="connsiteY39" fmla="*/ 3581148 h 4504589"/>
              <a:gd name="connsiteX40" fmla="*/ 15637720 w 15637720"/>
              <a:gd name="connsiteY40" fmla="*/ 4504589 h 4504589"/>
              <a:gd name="connsiteX41" fmla="*/ 15527677 w 15637720"/>
              <a:gd name="connsiteY41" fmla="*/ 4504589 h 4504589"/>
              <a:gd name="connsiteX42" fmla="*/ 15261256 w 15637720"/>
              <a:gd name="connsiteY42" fmla="*/ 4504589 h 4504589"/>
              <a:gd name="connsiteX43" fmla="*/ 14682082 w 15637720"/>
              <a:gd name="connsiteY43" fmla="*/ 4504589 h 4504589"/>
              <a:gd name="connsiteX44" fmla="*/ 14572038 w 15637720"/>
              <a:gd name="connsiteY44" fmla="*/ 4504589 h 4504589"/>
              <a:gd name="connsiteX45" fmla="*/ 14149241 w 15637720"/>
              <a:gd name="connsiteY45" fmla="*/ 4504589 h 4504589"/>
              <a:gd name="connsiteX46" fmla="*/ 13413689 w 15637720"/>
              <a:gd name="connsiteY46" fmla="*/ 4504589 h 4504589"/>
              <a:gd name="connsiteX47" fmla="*/ 12834514 w 15637720"/>
              <a:gd name="connsiteY47" fmla="*/ 4504589 h 4504589"/>
              <a:gd name="connsiteX48" fmla="*/ 12724471 w 15637720"/>
              <a:gd name="connsiteY48" fmla="*/ 4504589 h 4504589"/>
              <a:gd name="connsiteX49" fmla="*/ 11988919 w 15637720"/>
              <a:gd name="connsiteY49" fmla="*/ 4504589 h 4504589"/>
              <a:gd name="connsiteX50" fmla="*/ 11253367 w 15637720"/>
              <a:gd name="connsiteY50" fmla="*/ 4504589 h 4504589"/>
              <a:gd name="connsiteX51" fmla="*/ 10361437 w 15637720"/>
              <a:gd name="connsiteY51" fmla="*/ 4504589 h 4504589"/>
              <a:gd name="connsiteX52" fmla="*/ 10251394 w 15637720"/>
              <a:gd name="connsiteY52" fmla="*/ 4504589 h 4504589"/>
              <a:gd name="connsiteX53" fmla="*/ 10141351 w 15637720"/>
              <a:gd name="connsiteY53" fmla="*/ 4504589 h 4504589"/>
              <a:gd name="connsiteX54" fmla="*/ 9562176 w 15637720"/>
              <a:gd name="connsiteY54" fmla="*/ 4504589 h 4504589"/>
              <a:gd name="connsiteX55" fmla="*/ 8983001 w 15637720"/>
              <a:gd name="connsiteY55" fmla="*/ 4504589 h 4504589"/>
              <a:gd name="connsiteX56" fmla="*/ 8091072 w 15637720"/>
              <a:gd name="connsiteY56" fmla="*/ 4504589 h 4504589"/>
              <a:gd name="connsiteX57" fmla="*/ 7355520 w 15637720"/>
              <a:gd name="connsiteY57" fmla="*/ 4504589 h 4504589"/>
              <a:gd name="connsiteX58" fmla="*/ 7245477 w 15637720"/>
              <a:gd name="connsiteY58" fmla="*/ 4504589 h 4504589"/>
              <a:gd name="connsiteX59" fmla="*/ 6666302 w 15637720"/>
              <a:gd name="connsiteY59" fmla="*/ 4504589 h 4504589"/>
              <a:gd name="connsiteX60" fmla="*/ 5930750 w 15637720"/>
              <a:gd name="connsiteY60" fmla="*/ 4504589 h 4504589"/>
              <a:gd name="connsiteX61" fmla="*/ 5038821 w 15637720"/>
              <a:gd name="connsiteY61" fmla="*/ 4504589 h 4504589"/>
              <a:gd name="connsiteX62" fmla="*/ 4303269 w 15637720"/>
              <a:gd name="connsiteY62" fmla="*/ 4504589 h 4504589"/>
              <a:gd name="connsiteX63" fmla="*/ 3411340 w 15637720"/>
              <a:gd name="connsiteY63" fmla="*/ 4504589 h 4504589"/>
              <a:gd name="connsiteX64" fmla="*/ 3144919 w 15637720"/>
              <a:gd name="connsiteY64" fmla="*/ 4504589 h 4504589"/>
              <a:gd name="connsiteX65" fmla="*/ 2252990 w 15637720"/>
              <a:gd name="connsiteY65" fmla="*/ 4504589 h 4504589"/>
              <a:gd name="connsiteX66" fmla="*/ 1673815 w 15637720"/>
              <a:gd name="connsiteY66" fmla="*/ 4504589 h 4504589"/>
              <a:gd name="connsiteX67" fmla="*/ 1094640 w 15637720"/>
              <a:gd name="connsiteY67" fmla="*/ 4504589 h 4504589"/>
              <a:gd name="connsiteX68" fmla="*/ 0 w 15637720"/>
              <a:gd name="connsiteY68" fmla="*/ 4504589 h 4504589"/>
              <a:gd name="connsiteX69" fmla="*/ 0 w 15637720"/>
              <a:gd name="connsiteY69" fmla="*/ 3941515 h 4504589"/>
              <a:gd name="connsiteX70" fmla="*/ 0 w 15637720"/>
              <a:gd name="connsiteY70" fmla="*/ 3468534 h 4504589"/>
              <a:gd name="connsiteX71" fmla="*/ 0 w 15637720"/>
              <a:gd name="connsiteY71" fmla="*/ 3040598 h 4504589"/>
              <a:gd name="connsiteX72" fmla="*/ 0 w 15637720"/>
              <a:gd name="connsiteY72" fmla="*/ 2612662 h 4504589"/>
              <a:gd name="connsiteX73" fmla="*/ 0 w 15637720"/>
              <a:gd name="connsiteY73" fmla="*/ 2094634 h 4504589"/>
              <a:gd name="connsiteX74" fmla="*/ 0 w 15637720"/>
              <a:gd name="connsiteY74" fmla="*/ 1441468 h 4504589"/>
              <a:gd name="connsiteX75" fmla="*/ 0 w 15637720"/>
              <a:gd name="connsiteY75" fmla="*/ 923441 h 4504589"/>
              <a:gd name="connsiteX76" fmla="*/ 0 w 15637720"/>
              <a:gd name="connsiteY76" fmla="*/ 0 h 450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5637720" h="4504589" fill="none" extrusionOk="0">
                <a:moveTo>
                  <a:pt x="0" y="0"/>
                </a:moveTo>
                <a:cubicBezTo>
                  <a:pt x="250535" y="-52935"/>
                  <a:pt x="454011" y="50483"/>
                  <a:pt x="891929" y="0"/>
                </a:cubicBezTo>
                <a:cubicBezTo>
                  <a:pt x="1329847" y="-50483"/>
                  <a:pt x="1028461" y="8628"/>
                  <a:pt x="1158350" y="0"/>
                </a:cubicBezTo>
                <a:cubicBezTo>
                  <a:pt x="1288239" y="-8628"/>
                  <a:pt x="1308786" y="14237"/>
                  <a:pt x="1424770" y="0"/>
                </a:cubicBezTo>
                <a:cubicBezTo>
                  <a:pt x="1540754" y="-14237"/>
                  <a:pt x="1498187" y="1391"/>
                  <a:pt x="1534813" y="0"/>
                </a:cubicBezTo>
                <a:cubicBezTo>
                  <a:pt x="1571439" y="-1391"/>
                  <a:pt x="2041642" y="22848"/>
                  <a:pt x="2270365" y="0"/>
                </a:cubicBezTo>
                <a:cubicBezTo>
                  <a:pt x="2499088" y="-22848"/>
                  <a:pt x="2709434" y="76209"/>
                  <a:pt x="3005917" y="0"/>
                </a:cubicBezTo>
                <a:cubicBezTo>
                  <a:pt x="3302400" y="-76209"/>
                  <a:pt x="3139418" y="673"/>
                  <a:pt x="3272338" y="0"/>
                </a:cubicBezTo>
                <a:cubicBezTo>
                  <a:pt x="3405258" y="-673"/>
                  <a:pt x="3510088" y="18232"/>
                  <a:pt x="3695135" y="0"/>
                </a:cubicBezTo>
                <a:cubicBezTo>
                  <a:pt x="3880182" y="-18232"/>
                  <a:pt x="3764890" y="2980"/>
                  <a:pt x="3805179" y="0"/>
                </a:cubicBezTo>
                <a:cubicBezTo>
                  <a:pt x="3845468" y="-2980"/>
                  <a:pt x="3948488" y="27368"/>
                  <a:pt x="4071599" y="0"/>
                </a:cubicBezTo>
                <a:cubicBezTo>
                  <a:pt x="4194710" y="-27368"/>
                  <a:pt x="4433067" y="60401"/>
                  <a:pt x="4650774" y="0"/>
                </a:cubicBezTo>
                <a:cubicBezTo>
                  <a:pt x="4868482" y="-60401"/>
                  <a:pt x="4954660" y="43104"/>
                  <a:pt x="5073571" y="0"/>
                </a:cubicBezTo>
                <a:cubicBezTo>
                  <a:pt x="5192482" y="-43104"/>
                  <a:pt x="5251746" y="15276"/>
                  <a:pt x="5339992" y="0"/>
                </a:cubicBezTo>
                <a:cubicBezTo>
                  <a:pt x="5428238" y="-15276"/>
                  <a:pt x="5801071" y="63287"/>
                  <a:pt x="5919167" y="0"/>
                </a:cubicBezTo>
                <a:cubicBezTo>
                  <a:pt x="6037264" y="-63287"/>
                  <a:pt x="6089812" y="25777"/>
                  <a:pt x="6185587" y="0"/>
                </a:cubicBezTo>
                <a:cubicBezTo>
                  <a:pt x="6281362" y="-25777"/>
                  <a:pt x="6693528" y="52373"/>
                  <a:pt x="6921139" y="0"/>
                </a:cubicBezTo>
                <a:cubicBezTo>
                  <a:pt x="7148750" y="-52373"/>
                  <a:pt x="7429612" y="51466"/>
                  <a:pt x="7656691" y="0"/>
                </a:cubicBezTo>
                <a:cubicBezTo>
                  <a:pt x="7883770" y="-51466"/>
                  <a:pt x="7719082" y="2860"/>
                  <a:pt x="7766734" y="0"/>
                </a:cubicBezTo>
                <a:cubicBezTo>
                  <a:pt x="7814386" y="-2860"/>
                  <a:pt x="8149081" y="2115"/>
                  <a:pt x="8345909" y="0"/>
                </a:cubicBezTo>
                <a:cubicBezTo>
                  <a:pt x="8542737" y="-2115"/>
                  <a:pt x="8794359" y="27238"/>
                  <a:pt x="9081461" y="0"/>
                </a:cubicBezTo>
                <a:cubicBezTo>
                  <a:pt x="9368563" y="-27238"/>
                  <a:pt x="9381172" y="38865"/>
                  <a:pt x="9660636" y="0"/>
                </a:cubicBezTo>
                <a:cubicBezTo>
                  <a:pt x="9940100" y="-38865"/>
                  <a:pt x="10121345" y="42279"/>
                  <a:pt x="10396188" y="0"/>
                </a:cubicBezTo>
                <a:cubicBezTo>
                  <a:pt x="10671031" y="-42279"/>
                  <a:pt x="10957530" y="12205"/>
                  <a:pt x="11131740" y="0"/>
                </a:cubicBezTo>
                <a:cubicBezTo>
                  <a:pt x="11305950" y="-12205"/>
                  <a:pt x="11387882" y="29670"/>
                  <a:pt x="11554538" y="0"/>
                </a:cubicBezTo>
                <a:cubicBezTo>
                  <a:pt x="11721194" y="-29670"/>
                  <a:pt x="11975331" y="51406"/>
                  <a:pt x="12133712" y="0"/>
                </a:cubicBezTo>
                <a:cubicBezTo>
                  <a:pt x="12292093" y="-51406"/>
                  <a:pt x="12362880" y="42104"/>
                  <a:pt x="12556510" y="0"/>
                </a:cubicBezTo>
                <a:cubicBezTo>
                  <a:pt x="12750140" y="-42104"/>
                  <a:pt x="12729116" y="25472"/>
                  <a:pt x="12822930" y="0"/>
                </a:cubicBezTo>
                <a:cubicBezTo>
                  <a:pt x="12916744" y="-25472"/>
                  <a:pt x="13037586" y="32702"/>
                  <a:pt x="13245728" y="0"/>
                </a:cubicBezTo>
                <a:cubicBezTo>
                  <a:pt x="13453870" y="-32702"/>
                  <a:pt x="13558874" y="9154"/>
                  <a:pt x="13668526" y="0"/>
                </a:cubicBezTo>
                <a:cubicBezTo>
                  <a:pt x="13778178" y="-9154"/>
                  <a:pt x="13879573" y="14029"/>
                  <a:pt x="13934946" y="0"/>
                </a:cubicBezTo>
                <a:cubicBezTo>
                  <a:pt x="13990319" y="-14029"/>
                  <a:pt x="14426948" y="62510"/>
                  <a:pt x="14826875" y="0"/>
                </a:cubicBezTo>
                <a:cubicBezTo>
                  <a:pt x="15226802" y="-62510"/>
                  <a:pt x="15373698" y="89218"/>
                  <a:pt x="15637720" y="0"/>
                </a:cubicBezTo>
                <a:cubicBezTo>
                  <a:pt x="15696525" y="244420"/>
                  <a:pt x="15607889" y="382673"/>
                  <a:pt x="15637720" y="518028"/>
                </a:cubicBezTo>
                <a:cubicBezTo>
                  <a:pt x="15667551" y="653383"/>
                  <a:pt x="15579508" y="964353"/>
                  <a:pt x="15637720" y="1171193"/>
                </a:cubicBezTo>
                <a:cubicBezTo>
                  <a:pt x="15695932" y="1378033"/>
                  <a:pt x="15581475" y="1540332"/>
                  <a:pt x="15637720" y="1644175"/>
                </a:cubicBezTo>
                <a:cubicBezTo>
                  <a:pt x="15693965" y="1748018"/>
                  <a:pt x="15597999" y="1927801"/>
                  <a:pt x="15637720" y="2072111"/>
                </a:cubicBezTo>
                <a:cubicBezTo>
                  <a:pt x="15677441" y="2216421"/>
                  <a:pt x="15614829" y="2362673"/>
                  <a:pt x="15637720" y="2545093"/>
                </a:cubicBezTo>
                <a:cubicBezTo>
                  <a:pt x="15660611" y="2727513"/>
                  <a:pt x="15580361" y="2849941"/>
                  <a:pt x="15637720" y="3153212"/>
                </a:cubicBezTo>
                <a:cubicBezTo>
                  <a:pt x="15695079" y="3456483"/>
                  <a:pt x="15603570" y="3433690"/>
                  <a:pt x="15637720" y="3581148"/>
                </a:cubicBezTo>
                <a:cubicBezTo>
                  <a:pt x="15671870" y="3728606"/>
                  <a:pt x="15620080" y="4317790"/>
                  <a:pt x="15637720" y="4504589"/>
                </a:cubicBezTo>
                <a:cubicBezTo>
                  <a:pt x="15608521" y="4514197"/>
                  <a:pt x="15561656" y="4491524"/>
                  <a:pt x="15527677" y="4504589"/>
                </a:cubicBezTo>
                <a:cubicBezTo>
                  <a:pt x="15493698" y="4517654"/>
                  <a:pt x="15319227" y="4495025"/>
                  <a:pt x="15261256" y="4504589"/>
                </a:cubicBezTo>
                <a:cubicBezTo>
                  <a:pt x="15203285" y="4514153"/>
                  <a:pt x="14944372" y="4481481"/>
                  <a:pt x="14682082" y="4504589"/>
                </a:cubicBezTo>
                <a:cubicBezTo>
                  <a:pt x="14419792" y="4527697"/>
                  <a:pt x="14620095" y="4498169"/>
                  <a:pt x="14572038" y="4504589"/>
                </a:cubicBezTo>
                <a:cubicBezTo>
                  <a:pt x="14523981" y="4511009"/>
                  <a:pt x="14263503" y="4485375"/>
                  <a:pt x="14149241" y="4504589"/>
                </a:cubicBezTo>
                <a:cubicBezTo>
                  <a:pt x="14034979" y="4523803"/>
                  <a:pt x="13616924" y="4421782"/>
                  <a:pt x="13413689" y="4504589"/>
                </a:cubicBezTo>
                <a:cubicBezTo>
                  <a:pt x="13210454" y="4587396"/>
                  <a:pt x="12969504" y="4443719"/>
                  <a:pt x="12834514" y="4504589"/>
                </a:cubicBezTo>
                <a:cubicBezTo>
                  <a:pt x="12699525" y="4565459"/>
                  <a:pt x="12763019" y="4503393"/>
                  <a:pt x="12724471" y="4504589"/>
                </a:cubicBezTo>
                <a:cubicBezTo>
                  <a:pt x="12685923" y="4505785"/>
                  <a:pt x="12355208" y="4425348"/>
                  <a:pt x="11988919" y="4504589"/>
                </a:cubicBezTo>
                <a:cubicBezTo>
                  <a:pt x="11622630" y="4583830"/>
                  <a:pt x="11426161" y="4496176"/>
                  <a:pt x="11253367" y="4504589"/>
                </a:cubicBezTo>
                <a:cubicBezTo>
                  <a:pt x="11080573" y="4513002"/>
                  <a:pt x="10707178" y="4400544"/>
                  <a:pt x="10361437" y="4504589"/>
                </a:cubicBezTo>
                <a:cubicBezTo>
                  <a:pt x="10015696" y="4608634"/>
                  <a:pt x="10281583" y="4494834"/>
                  <a:pt x="10251394" y="4504589"/>
                </a:cubicBezTo>
                <a:cubicBezTo>
                  <a:pt x="10221205" y="4514344"/>
                  <a:pt x="10176272" y="4504584"/>
                  <a:pt x="10141351" y="4504589"/>
                </a:cubicBezTo>
                <a:cubicBezTo>
                  <a:pt x="10106430" y="4504594"/>
                  <a:pt x="9766609" y="4449695"/>
                  <a:pt x="9562176" y="4504589"/>
                </a:cubicBezTo>
                <a:cubicBezTo>
                  <a:pt x="9357744" y="4559483"/>
                  <a:pt x="9224191" y="4446902"/>
                  <a:pt x="8983001" y="4504589"/>
                </a:cubicBezTo>
                <a:cubicBezTo>
                  <a:pt x="8741812" y="4562276"/>
                  <a:pt x="8270532" y="4424771"/>
                  <a:pt x="8091072" y="4504589"/>
                </a:cubicBezTo>
                <a:cubicBezTo>
                  <a:pt x="7911612" y="4584407"/>
                  <a:pt x="7706723" y="4502147"/>
                  <a:pt x="7355520" y="4504589"/>
                </a:cubicBezTo>
                <a:cubicBezTo>
                  <a:pt x="7004317" y="4507031"/>
                  <a:pt x="7300467" y="4498634"/>
                  <a:pt x="7245477" y="4504589"/>
                </a:cubicBezTo>
                <a:cubicBezTo>
                  <a:pt x="7190487" y="4510544"/>
                  <a:pt x="6921569" y="4463107"/>
                  <a:pt x="6666302" y="4504589"/>
                </a:cubicBezTo>
                <a:cubicBezTo>
                  <a:pt x="6411035" y="4546071"/>
                  <a:pt x="6230005" y="4446886"/>
                  <a:pt x="5930750" y="4504589"/>
                </a:cubicBezTo>
                <a:cubicBezTo>
                  <a:pt x="5631495" y="4562292"/>
                  <a:pt x="5443880" y="4405001"/>
                  <a:pt x="5038821" y="4504589"/>
                </a:cubicBezTo>
                <a:cubicBezTo>
                  <a:pt x="4633762" y="4604177"/>
                  <a:pt x="4478570" y="4474715"/>
                  <a:pt x="4303269" y="4504589"/>
                </a:cubicBezTo>
                <a:cubicBezTo>
                  <a:pt x="4127968" y="4534463"/>
                  <a:pt x="3812173" y="4433584"/>
                  <a:pt x="3411340" y="4504589"/>
                </a:cubicBezTo>
                <a:cubicBezTo>
                  <a:pt x="3010507" y="4575594"/>
                  <a:pt x="3209648" y="4476729"/>
                  <a:pt x="3144919" y="4504589"/>
                </a:cubicBezTo>
                <a:cubicBezTo>
                  <a:pt x="3080190" y="4532449"/>
                  <a:pt x="2433789" y="4474587"/>
                  <a:pt x="2252990" y="4504589"/>
                </a:cubicBezTo>
                <a:cubicBezTo>
                  <a:pt x="2072191" y="4534591"/>
                  <a:pt x="1914199" y="4456457"/>
                  <a:pt x="1673815" y="4504589"/>
                </a:cubicBezTo>
                <a:cubicBezTo>
                  <a:pt x="1433432" y="4552721"/>
                  <a:pt x="1370217" y="4475893"/>
                  <a:pt x="1094640" y="4504589"/>
                </a:cubicBezTo>
                <a:cubicBezTo>
                  <a:pt x="819063" y="4533285"/>
                  <a:pt x="267681" y="4477299"/>
                  <a:pt x="0" y="4504589"/>
                </a:cubicBezTo>
                <a:cubicBezTo>
                  <a:pt x="-14756" y="4241399"/>
                  <a:pt x="49161" y="4149977"/>
                  <a:pt x="0" y="3941515"/>
                </a:cubicBezTo>
                <a:cubicBezTo>
                  <a:pt x="-49161" y="3733053"/>
                  <a:pt x="7140" y="3657341"/>
                  <a:pt x="0" y="3468534"/>
                </a:cubicBezTo>
                <a:cubicBezTo>
                  <a:pt x="-7140" y="3279727"/>
                  <a:pt x="42512" y="3154843"/>
                  <a:pt x="0" y="3040598"/>
                </a:cubicBezTo>
                <a:cubicBezTo>
                  <a:pt x="-42512" y="2926353"/>
                  <a:pt x="36876" y="2781648"/>
                  <a:pt x="0" y="2612662"/>
                </a:cubicBezTo>
                <a:cubicBezTo>
                  <a:pt x="-36876" y="2443676"/>
                  <a:pt x="21364" y="2286591"/>
                  <a:pt x="0" y="2094634"/>
                </a:cubicBezTo>
                <a:cubicBezTo>
                  <a:pt x="-21364" y="1902677"/>
                  <a:pt x="72448" y="1581822"/>
                  <a:pt x="0" y="1441468"/>
                </a:cubicBezTo>
                <a:cubicBezTo>
                  <a:pt x="-72448" y="1301114"/>
                  <a:pt x="16891" y="1097527"/>
                  <a:pt x="0" y="923441"/>
                </a:cubicBezTo>
                <a:cubicBezTo>
                  <a:pt x="-16891" y="749355"/>
                  <a:pt x="107223" y="435378"/>
                  <a:pt x="0" y="0"/>
                </a:cubicBezTo>
                <a:close/>
              </a:path>
              <a:path w="15637720" h="4504589" stroke="0" extrusionOk="0">
                <a:moveTo>
                  <a:pt x="0" y="0"/>
                </a:moveTo>
                <a:cubicBezTo>
                  <a:pt x="354265" y="-33002"/>
                  <a:pt x="503971" y="39029"/>
                  <a:pt x="735552" y="0"/>
                </a:cubicBezTo>
                <a:cubicBezTo>
                  <a:pt x="967133" y="-39029"/>
                  <a:pt x="966000" y="45189"/>
                  <a:pt x="1158350" y="0"/>
                </a:cubicBezTo>
                <a:cubicBezTo>
                  <a:pt x="1350700" y="-45189"/>
                  <a:pt x="1231577" y="11914"/>
                  <a:pt x="1268393" y="0"/>
                </a:cubicBezTo>
                <a:cubicBezTo>
                  <a:pt x="1305209" y="-11914"/>
                  <a:pt x="1612081" y="52378"/>
                  <a:pt x="1847568" y="0"/>
                </a:cubicBezTo>
                <a:cubicBezTo>
                  <a:pt x="2083055" y="-52378"/>
                  <a:pt x="2030394" y="25315"/>
                  <a:pt x="2113988" y="0"/>
                </a:cubicBezTo>
                <a:cubicBezTo>
                  <a:pt x="2197582" y="-25315"/>
                  <a:pt x="2682072" y="34631"/>
                  <a:pt x="2849540" y="0"/>
                </a:cubicBezTo>
                <a:cubicBezTo>
                  <a:pt x="3017008" y="-34631"/>
                  <a:pt x="3295922" y="31832"/>
                  <a:pt x="3428715" y="0"/>
                </a:cubicBezTo>
                <a:cubicBezTo>
                  <a:pt x="3561508" y="-31832"/>
                  <a:pt x="3507900" y="7263"/>
                  <a:pt x="3538758" y="0"/>
                </a:cubicBezTo>
                <a:cubicBezTo>
                  <a:pt x="3569616" y="-7263"/>
                  <a:pt x="3764665" y="25658"/>
                  <a:pt x="3961556" y="0"/>
                </a:cubicBezTo>
                <a:cubicBezTo>
                  <a:pt x="4158447" y="-25658"/>
                  <a:pt x="4558067" y="62349"/>
                  <a:pt x="4853485" y="0"/>
                </a:cubicBezTo>
                <a:cubicBezTo>
                  <a:pt x="5148903" y="-62349"/>
                  <a:pt x="4927619" y="2352"/>
                  <a:pt x="4963528" y="0"/>
                </a:cubicBezTo>
                <a:cubicBezTo>
                  <a:pt x="4999437" y="-2352"/>
                  <a:pt x="5354230" y="43781"/>
                  <a:pt x="5699080" y="0"/>
                </a:cubicBezTo>
                <a:cubicBezTo>
                  <a:pt x="6043930" y="-43781"/>
                  <a:pt x="6054410" y="32227"/>
                  <a:pt x="6278255" y="0"/>
                </a:cubicBezTo>
                <a:cubicBezTo>
                  <a:pt x="6502100" y="-32227"/>
                  <a:pt x="6597536" y="998"/>
                  <a:pt x="6701053" y="0"/>
                </a:cubicBezTo>
                <a:cubicBezTo>
                  <a:pt x="6804570" y="-998"/>
                  <a:pt x="7202578" y="4901"/>
                  <a:pt x="7436605" y="0"/>
                </a:cubicBezTo>
                <a:cubicBezTo>
                  <a:pt x="7670632" y="-4901"/>
                  <a:pt x="7936137" y="45917"/>
                  <a:pt x="8172157" y="0"/>
                </a:cubicBezTo>
                <a:cubicBezTo>
                  <a:pt x="8408177" y="-45917"/>
                  <a:pt x="8868432" y="18066"/>
                  <a:pt x="9064086" y="0"/>
                </a:cubicBezTo>
                <a:cubicBezTo>
                  <a:pt x="9259740" y="-18066"/>
                  <a:pt x="9599317" y="86948"/>
                  <a:pt x="9956015" y="0"/>
                </a:cubicBezTo>
                <a:cubicBezTo>
                  <a:pt x="10312713" y="-86948"/>
                  <a:pt x="10253421" y="39183"/>
                  <a:pt x="10535190" y="0"/>
                </a:cubicBezTo>
                <a:cubicBezTo>
                  <a:pt x="10816959" y="-39183"/>
                  <a:pt x="10614701" y="9210"/>
                  <a:pt x="10645233" y="0"/>
                </a:cubicBezTo>
                <a:cubicBezTo>
                  <a:pt x="10675765" y="-9210"/>
                  <a:pt x="10831948" y="713"/>
                  <a:pt x="10911654" y="0"/>
                </a:cubicBezTo>
                <a:cubicBezTo>
                  <a:pt x="10991360" y="-713"/>
                  <a:pt x="10985559" y="904"/>
                  <a:pt x="11021697" y="0"/>
                </a:cubicBezTo>
                <a:cubicBezTo>
                  <a:pt x="11057835" y="-904"/>
                  <a:pt x="11078617" y="1795"/>
                  <a:pt x="11131740" y="0"/>
                </a:cubicBezTo>
                <a:cubicBezTo>
                  <a:pt x="11184863" y="-1795"/>
                  <a:pt x="11325826" y="7407"/>
                  <a:pt x="11398160" y="0"/>
                </a:cubicBezTo>
                <a:cubicBezTo>
                  <a:pt x="11470494" y="-7407"/>
                  <a:pt x="11721052" y="16536"/>
                  <a:pt x="11820958" y="0"/>
                </a:cubicBezTo>
                <a:cubicBezTo>
                  <a:pt x="11920864" y="-16536"/>
                  <a:pt x="12484984" y="28894"/>
                  <a:pt x="12712887" y="0"/>
                </a:cubicBezTo>
                <a:cubicBezTo>
                  <a:pt x="12940790" y="-28894"/>
                  <a:pt x="13248020" y="8343"/>
                  <a:pt x="13604816" y="0"/>
                </a:cubicBezTo>
                <a:cubicBezTo>
                  <a:pt x="13961612" y="-8343"/>
                  <a:pt x="13756359" y="24650"/>
                  <a:pt x="13871237" y="0"/>
                </a:cubicBezTo>
                <a:cubicBezTo>
                  <a:pt x="13986115" y="-24650"/>
                  <a:pt x="13952041" y="11011"/>
                  <a:pt x="13981280" y="0"/>
                </a:cubicBezTo>
                <a:cubicBezTo>
                  <a:pt x="14010519" y="-11011"/>
                  <a:pt x="14501947" y="41569"/>
                  <a:pt x="14873209" y="0"/>
                </a:cubicBezTo>
                <a:cubicBezTo>
                  <a:pt x="15244471" y="-41569"/>
                  <a:pt x="15319619" y="12671"/>
                  <a:pt x="15637720" y="0"/>
                </a:cubicBezTo>
                <a:cubicBezTo>
                  <a:pt x="15702562" y="303123"/>
                  <a:pt x="15623139" y="397952"/>
                  <a:pt x="15637720" y="653165"/>
                </a:cubicBezTo>
                <a:cubicBezTo>
                  <a:pt x="15652301" y="908379"/>
                  <a:pt x="15635457" y="1093716"/>
                  <a:pt x="15637720" y="1306331"/>
                </a:cubicBezTo>
                <a:cubicBezTo>
                  <a:pt x="15639983" y="1518946"/>
                  <a:pt x="15631624" y="1705484"/>
                  <a:pt x="15637720" y="1869404"/>
                </a:cubicBezTo>
                <a:cubicBezTo>
                  <a:pt x="15643816" y="2033324"/>
                  <a:pt x="15596884" y="2170542"/>
                  <a:pt x="15637720" y="2297340"/>
                </a:cubicBezTo>
                <a:cubicBezTo>
                  <a:pt x="15678556" y="2424138"/>
                  <a:pt x="15628470" y="2601615"/>
                  <a:pt x="15637720" y="2770322"/>
                </a:cubicBezTo>
                <a:cubicBezTo>
                  <a:pt x="15646970" y="2939029"/>
                  <a:pt x="15606767" y="3128070"/>
                  <a:pt x="15637720" y="3243304"/>
                </a:cubicBezTo>
                <a:cubicBezTo>
                  <a:pt x="15668673" y="3358538"/>
                  <a:pt x="15607522" y="3732899"/>
                  <a:pt x="15637720" y="3896469"/>
                </a:cubicBezTo>
                <a:cubicBezTo>
                  <a:pt x="15667918" y="4060040"/>
                  <a:pt x="15589340" y="4283469"/>
                  <a:pt x="15637720" y="4504589"/>
                </a:cubicBezTo>
                <a:cubicBezTo>
                  <a:pt x="15404748" y="4562772"/>
                  <a:pt x="15252114" y="4475476"/>
                  <a:pt x="15058545" y="4504589"/>
                </a:cubicBezTo>
                <a:cubicBezTo>
                  <a:pt x="14864977" y="4533702"/>
                  <a:pt x="14909450" y="4475645"/>
                  <a:pt x="14792125" y="4504589"/>
                </a:cubicBezTo>
                <a:cubicBezTo>
                  <a:pt x="14674800" y="4533533"/>
                  <a:pt x="14735571" y="4503833"/>
                  <a:pt x="14682082" y="4504589"/>
                </a:cubicBezTo>
                <a:cubicBezTo>
                  <a:pt x="14628593" y="4505345"/>
                  <a:pt x="14536872" y="4478330"/>
                  <a:pt x="14415661" y="4504589"/>
                </a:cubicBezTo>
                <a:cubicBezTo>
                  <a:pt x="14294450" y="4530848"/>
                  <a:pt x="13794632" y="4415985"/>
                  <a:pt x="13523732" y="4504589"/>
                </a:cubicBezTo>
                <a:cubicBezTo>
                  <a:pt x="13252832" y="4593193"/>
                  <a:pt x="13211129" y="4441794"/>
                  <a:pt x="12944557" y="4504589"/>
                </a:cubicBezTo>
                <a:cubicBezTo>
                  <a:pt x="12677986" y="4567384"/>
                  <a:pt x="12762230" y="4480084"/>
                  <a:pt x="12678137" y="4504589"/>
                </a:cubicBezTo>
                <a:cubicBezTo>
                  <a:pt x="12594044" y="4529094"/>
                  <a:pt x="12193300" y="4489511"/>
                  <a:pt x="11942585" y="4504589"/>
                </a:cubicBezTo>
                <a:cubicBezTo>
                  <a:pt x="11691870" y="4519667"/>
                  <a:pt x="11671491" y="4458664"/>
                  <a:pt x="11519787" y="4504589"/>
                </a:cubicBezTo>
                <a:cubicBezTo>
                  <a:pt x="11368083" y="4550514"/>
                  <a:pt x="11318116" y="4492059"/>
                  <a:pt x="11253367" y="4504589"/>
                </a:cubicBezTo>
                <a:cubicBezTo>
                  <a:pt x="11188618" y="4517119"/>
                  <a:pt x="10714934" y="4465946"/>
                  <a:pt x="10517815" y="4504589"/>
                </a:cubicBezTo>
                <a:cubicBezTo>
                  <a:pt x="10320696" y="4543232"/>
                  <a:pt x="10348078" y="4485455"/>
                  <a:pt x="10251394" y="4504589"/>
                </a:cubicBezTo>
                <a:cubicBezTo>
                  <a:pt x="10154710" y="4523723"/>
                  <a:pt x="10094148" y="4482957"/>
                  <a:pt x="9984974" y="4504589"/>
                </a:cubicBezTo>
                <a:cubicBezTo>
                  <a:pt x="9875800" y="4526221"/>
                  <a:pt x="9918839" y="4504174"/>
                  <a:pt x="9874931" y="4504589"/>
                </a:cubicBezTo>
                <a:cubicBezTo>
                  <a:pt x="9831023" y="4505004"/>
                  <a:pt x="9621807" y="4477226"/>
                  <a:pt x="9452133" y="4504589"/>
                </a:cubicBezTo>
                <a:cubicBezTo>
                  <a:pt x="9282459" y="4531952"/>
                  <a:pt x="9376706" y="4497069"/>
                  <a:pt x="9342090" y="4504589"/>
                </a:cubicBezTo>
                <a:cubicBezTo>
                  <a:pt x="9307474" y="4512109"/>
                  <a:pt x="9266465" y="4502369"/>
                  <a:pt x="9232047" y="4504589"/>
                </a:cubicBezTo>
                <a:cubicBezTo>
                  <a:pt x="9197629" y="4506809"/>
                  <a:pt x="9048648" y="4474392"/>
                  <a:pt x="8965626" y="4504589"/>
                </a:cubicBezTo>
                <a:cubicBezTo>
                  <a:pt x="8882604" y="4534786"/>
                  <a:pt x="8413671" y="4475330"/>
                  <a:pt x="8230074" y="4504589"/>
                </a:cubicBezTo>
                <a:cubicBezTo>
                  <a:pt x="8046477" y="4533848"/>
                  <a:pt x="8065068" y="4488219"/>
                  <a:pt x="7963654" y="4504589"/>
                </a:cubicBezTo>
                <a:cubicBezTo>
                  <a:pt x="7862240" y="4520959"/>
                  <a:pt x="7812407" y="4474939"/>
                  <a:pt x="7697233" y="4504589"/>
                </a:cubicBezTo>
                <a:cubicBezTo>
                  <a:pt x="7582059" y="4534239"/>
                  <a:pt x="7466134" y="4502018"/>
                  <a:pt x="7274436" y="4504589"/>
                </a:cubicBezTo>
                <a:cubicBezTo>
                  <a:pt x="7082738" y="4507160"/>
                  <a:pt x="7195721" y="4499237"/>
                  <a:pt x="7164392" y="4504589"/>
                </a:cubicBezTo>
                <a:cubicBezTo>
                  <a:pt x="7133063" y="4509941"/>
                  <a:pt x="6598662" y="4441324"/>
                  <a:pt x="6272463" y="4504589"/>
                </a:cubicBezTo>
                <a:cubicBezTo>
                  <a:pt x="5946264" y="4567854"/>
                  <a:pt x="5825721" y="4463376"/>
                  <a:pt x="5536911" y="4504589"/>
                </a:cubicBezTo>
                <a:cubicBezTo>
                  <a:pt x="5248101" y="4545802"/>
                  <a:pt x="5211048" y="4502174"/>
                  <a:pt x="5114114" y="4504589"/>
                </a:cubicBezTo>
                <a:cubicBezTo>
                  <a:pt x="5017180" y="4507004"/>
                  <a:pt x="4605379" y="4462470"/>
                  <a:pt x="4378562" y="4504589"/>
                </a:cubicBezTo>
                <a:cubicBezTo>
                  <a:pt x="4151745" y="4546708"/>
                  <a:pt x="4299423" y="4497740"/>
                  <a:pt x="4268518" y="4504589"/>
                </a:cubicBezTo>
                <a:cubicBezTo>
                  <a:pt x="4237613" y="4511438"/>
                  <a:pt x="3965219" y="4477082"/>
                  <a:pt x="3689344" y="4504589"/>
                </a:cubicBezTo>
                <a:cubicBezTo>
                  <a:pt x="3413469" y="4532096"/>
                  <a:pt x="2989469" y="4423179"/>
                  <a:pt x="2797414" y="4504589"/>
                </a:cubicBezTo>
                <a:cubicBezTo>
                  <a:pt x="2605359" y="4585999"/>
                  <a:pt x="2358821" y="4500768"/>
                  <a:pt x="2218240" y="4504589"/>
                </a:cubicBezTo>
                <a:cubicBezTo>
                  <a:pt x="2077659" y="4508410"/>
                  <a:pt x="2145598" y="4492971"/>
                  <a:pt x="2108196" y="4504589"/>
                </a:cubicBezTo>
                <a:cubicBezTo>
                  <a:pt x="2070794" y="4516207"/>
                  <a:pt x="1421251" y="4453853"/>
                  <a:pt x="1216267" y="4504589"/>
                </a:cubicBezTo>
                <a:cubicBezTo>
                  <a:pt x="1011283" y="4555325"/>
                  <a:pt x="245521" y="4479387"/>
                  <a:pt x="0" y="4504589"/>
                </a:cubicBezTo>
                <a:cubicBezTo>
                  <a:pt x="-2444" y="4381986"/>
                  <a:pt x="40624" y="4111731"/>
                  <a:pt x="0" y="3941515"/>
                </a:cubicBezTo>
                <a:cubicBezTo>
                  <a:pt x="-40624" y="3771299"/>
                  <a:pt x="34393" y="3607038"/>
                  <a:pt x="0" y="3468534"/>
                </a:cubicBezTo>
                <a:cubicBezTo>
                  <a:pt x="-34393" y="3330030"/>
                  <a:pt x="30354" y="3202309"/>
                  <a:pt x="0" y="2995552"/>
                </a:cubicBezTo>
                <a:cubicBezTo>
                  <a:pt x="-30354" y="2788795"/>
                  <a:pt x="56445" y="2680099"/>
                  <a:pt x="0" y="2432478"/>
                </a:cubicBezTo>
                <a:cubicBezTo>
                  <a:pt x="-56445" y="2184857"/>
                  <a:pt x="35771" y="1913942"/>
                  <a:pt x="0" y="1779313"/>
                </a:cubicBezTo>
                <a:cubicBezTo>
                  <a:pt x="-35771" y="1644684"/>
                  <a:pt x="30665" y="1374015"/>
                  <a:pt x="0" y="1216239"/>
                </a:cubicBezTo>
                <a:cubicBezTo>
                  <a:pt x="-30665" y="1058463"/>
                  <a:pt x="38318" y="849454"/>
                  <a:pt x="0" y="653165"/>
                </a:cubicBezTo>
                <a:cubicBezTo>
                  <a:pt x="-38318" y="456876"/>
                  <a:pt x="8939" y="260606"/>
                  <a:pt x="0" y="0"/>
                </a:cubicBezTo>
                <a:close/>
              </a:path>
            </a:pathLst>
          </a:custGeom>
          <a:pattFill prst="lgConfetti">
            <a:fgClr>
              <a:schemeClr val="accent4"/>
            </a:fgClr>
            <a:bgClr>
              <a:srgbClr val="0070C0"/>
            </a:bgClr>
          </a:pattFill>
          <a:ln w="317500" cmpd="sng">
            <a:solidFill>
              <a:schemeClr val="bg1"/>
            </a:solidFill>
            <a:extLst>
              <a:ext uri="{C807C97D-BFC1-408E-A445-0C87EB9F89A2}">
                <ask:lineSketchStyleProps xmlns:ask="http://schemas.microsoft.com/office/drawing/2018/sketchyshapes" sd="423079140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37015F2-1D05-7924-400D-E53AC3F44C32}"/>
              </a:ext>
            </a:extLst>
          </p:cNvPr>
          <p:cNvSpPr/>
          <p:nvPr/>
        </p:nvSpPr>
        <p:spPr>
          <a:xfrm rot="21394415">
            <a:off x="-1281496" y="4704019"/>
            <a:ext cx="15493655" cy="1963822"/>
          </a:xfrm>
          <a:custGeom>
            <a:avLst/>
            <a:gdLst>
              <a:gd name="connsiteX0" fmla="*/ 0 w 15493655"/>
              <a:gd name="connsiteY0" fmla="*/ 0 h 1963822"/>
              <a:gd name="connsiteX1" fmla="*/ 905783 w 15493655"/>
              <a:gd name="connsiteY1" fmla="*/ 0 h 1963822"/>
              <a:gd name="connsiteX2" fmla="*/ 1036883 w 15493655"/>
              <a:gd name="connsiteY2" fmla="*/ 0 h 1963822"/>
              <a:gd name="connsiteX3" fmla="*/ 1477856 w 15493655"/>
              <a:gd name="connsiteY3" fmla="*/ 0 h 1963822"/>
              <a:gd name="connsiteX4" fmla="*/ 1608956 w 15493655"/>
              <a:gd name="connsiteY4" fmla="*/ 0 h 1963822"/>
              <a:gd name="connsiteX5" fmla="*/ 2049930 w 15493655"/>
              <a:gd name="connsiteY5" fmla="*/ 0 h 1963822"/>
              <a:gd name="connsiteX6" fmla="*/ 2800776 w 15493655"/>
              <a:gd name="connsiteY6" fmla="*/ 0 h 1963822"/>
              <a:gd name="connsiteX7" fmla="*/ 3551622 w 15493655"/>
              <a:gd name="connsiteY7" fmla="*/ 0 h 1963822"/>
              <a:gd name="connsiteX8" fmla="*/ 4302469 w 15493655"/>
              <a:gd name="connsiteY8" fmla="*/ 0 h 1963822"/>
              <a:gd name="connsiteX9" fmla="*/ 4898379 w 15493655"/>
              <a:gd name="connsiteY9" fmla="*/ 0 h 1963822"/>
              <a:gd name="connsiteX10" fmla="*/ 5649225 w 15493655"/>
              <a:gd name="connsiteY10" fmla="*/ 0 h 1963822"/>
              <a:gd name="connsiteX11" fmla="*/ 5935262 w 15493655"/>
              <a:gd name="connsiteY11" fmla="*/ 0 h 1963822"/>
              <a:gd name="connsiteX12" fmla="*/ 6066362 w 15493655"/>
              <a:gd name="connsiteY12" fmla="*/ 0 h 1963822"/>
              <a:gd name="connsiteX13" fmla="*/ 6972145 w 15493655"/>
              <a:gd name="connsiteY13" fmla="*/ 0 h 1963822"/>
              <a:gd name="connsiteX14" fmla="*/ 7568055 w 15493655"/>
              <a:gd name="connsiteY14" fmla="*/ 0 h 1963822"/>
              <a:gd name="connsiteX15" fmla="*/ 8473837 w 15493655"/>
              <a:gd name="connsiteY15" fmla="*/ 0 h 1963822"/>
              <a:gd name="connsiteX16" fmla="*/ 8604938 w 15493655"/>
              <a:gd name="connsiteY16" fmla="*/ 0 h 1963822"/>
              <a:gd name="connsiteX17" fmla="*/ 8736038 w 15493655"/>
              <a:gd name="connsiteY17" fmla="*/ 0 h 1963822"/>
              <a:gd name="connsiteX18" fmla="*/ 9641821 w 15493655"/>
              <a:gd name="connsiteY18" fmla="*/ 0 h 1963822"/>
              <a:gd name="connsiteX19" fmla="*/ 10237730 w 15493655"/>
              <a:gd name="connsiteY19" fmla="*/ 0 h 1963822"/>
              <a:gd name="connsiteX20" fmla="*/ 10833640 w 15493655"/>
              <a:gd name="connsiteY20" fmla="*/ 0 h 1963822"/>
              <a:gd name="connsiteX21" fmla="*/ 11584487 w 15493655"/>
              <a:gd name="connsiteY21" fmla="*/ 0 h 1963822"/>
              <a:gd name="connsiteX22" fmla="*/ 11715587 w 15493655"/>
              <a:gd name="connsiteY22" fmla="*/ 0 h 1963822"/>
              <a:gd name="connsiteX23" fmla="*/ 11846687 w 15493655"/>
              <a:gd name="connsiteY23" fmla="*/ 0 h 1963822"/>
              <a:gd name="connsiteX24" fmla="*/ 12442597 w 15493655"/>
              <a:gd name="connsiteY24" fmla="*/ 0 h 1963822"/>
              <a:gd name="connsiteX25" fmla="*/ 13193443 w 15493655"/>
              <a:gd name="connsiteY25" fmla="*/ 0 h 1963822"/>
              <a:gd name="connsiteX26" fmla="*/ 13789353 w 15493655"/>
              <a:gd name="connsiteY26" fmla="*/ 0 h 1963822"/>
              <a:gd name="connsiteX27" fmla="*/ 14385263 w 15493655"/>
              <a:gd name="connsiteY27" fmla="*/ 0 h 1963822"/>
              <a:gd name="connsiteX28" fmla="*/ 14826236 w 15493655"/>
              <a:gd name="connsiteY28" fmla="*/ 0 h 1963822"/>
              <a:gd name="connsiteX29" fmla="*/ 15493655 w 15493655"/>
              <a:gd name="connsiteY29" fmla="*/ 0 h 1963822"/>
              <a:gd name="connsiteX30" fmla="*/ 15493655 w 15493655"/>
              <a:gd name="connsiteY30" fmla="*/ 510594 h 1963822"/>
              <a:gd name="connsiteX31" fmla="*/ 15493655 w 15493655"/>
              <a:gd name="connsiteY31" fmla="*/ 962273 h 1963822"/>
              <a:gd name="connsiteX32" fmla="*/ 15493655 w 15493655"/>
              <a:gd name="connsiteY32" fmla="*/ 1492505 h 1963822"/>
              <a:gd name="connsiteX33" fmla="*/ 15493655 w 15493655"/>
              <a:gd name="connsiteY33" fmla="*/ 1963822 h 1963822"/>
              <a:gd name="connsiteX34" fmla="*/ 14742809 w 15493655"/>
              <a:gd name="connsiteY34" fmla="*/ 1963822 h 1963822"/>
              <a:gd name="connsiteX35" fmla="*/ 14611708 w 15493655"/>
              <a:gd name="connsiteY35" fmla="*/ 1963822 h 1963822"/>
              <a:gd name="connsiteX36" fmla="*/ 14015799 w 15493655"/>
              <a:gd name="connsiteY36" fmla="*/ 1963822 h 1963822"/>
              <a:gd name="connsiteX37" fmla="*/ 13419889 w 15493655"/>
              <a:gd name="connsiteY37" fmla="*/ 1963822 h 1963822"/>
              <a:gd name="connsiteX38" fmla="*/ 13133852 w 15493655"/>
              <a:gd name="connsiteY38" fmla="*/ 1963822 h 1963822"/>
              <a:gd name="connsiteX39" fmla="*/ 13002752 w 15493655"/>
              <a:gd name="connsiteY39" fmla="*/ 1963822 h 1963822"/>
              <a:gd name="connsiteX40" fmla="*/ 12716715 w 15493655"/>
              <a:gd name="connsiteY40" fmla="*/ 1963822 h 1963822"/>
              <a:gd name="connsiteX41" fmla="*/ 12585615 w 15493655"/>
              <a:gd name="connsiteY41" fmla="*/ 1963822 h 1963822"/>
              <a:gd name="connsiteX42" fmla="*/ 11989705 w 15493655"/>
              <a:gd name="connsiteY42" fmla="*/ 1963822 h 1963822"/>
              <a:gd name="connsiteX43" fmla="*/ 11548732 w 15493655"/>
              <a:gd name="connsiteY43" fmla="*/ 1963822 h 1963822"/>
              <a:gd name="connsiteX44" fmla="*/ 10642949 w 15493655"/>
              <a:gd name="connsiteY44" fmla="*/ 1963822 h 1963822"/>
              <a:gd name="connsiteX45" fmla="*/ 10047039 w 15493655"/>
              <a:gd name="connsiteY45" fmla="*/ 1963822 h 1963822"/>
              <a:gd name="connsiteX46" fmla="*/ 9451130 w 15493655"/>
              <a:gd name="connsiteY46" fmla="*/ 1963822 h 1963822"/>
              <a:gd name="connsiteX47" fmla="*/ 8545347 w 15493655"/>
              <a:gd name="connsiteY47" fmla="*/ 1963822 h 1963822"/>
              <a:gd name="connsiteX48" fmla="*/ 7794500 w 15493655"/>
              <a:gd name="connsiteY48" fmla="*/ 1963822 h 1963822"/>
              <a:gd name="connsiteX49" fmla="*/ 7198590 w 15493655"/>
              <a:gd name="connsiteY49" fmla="*/ 1963822 h 1963822"/>
              <a:gd name="connsiteX50" fmla="*/ 6912554 w 15493655"/>
              <a:gd name="connsiteY50" fmla="*/ 1963822 h 1963822"/>
              <a:gd name="connsiteX51" fmla="*/ 6471581 w 15493655"/>
              <a:gd name="connsiteY51" fmla="*/ 1963822 h 1963822"/>
              <a:gd name="connsiteX52" fmla="*/ 6340480 w 15493655"/>
              <a:gd name="connsiteY52" fmla="*/ 1963822 h 1963822"/>
              <a:gd name="connsiteX53" fmla="*/ 5899507 w 15493655"/>
              <a:gd name="connsiteY53" fmla="*/ 1963822 h 1963822"/>
              <a:gd name="connsiteX54" fmla="*/ 5148661 w 15493655"/>
              <a:gd name="connsiteY54" fmla="*/ 1963822 h 1963822"/>
              <a:gd name="connsiteX55" fmla="*/ 4707687 w 15493655"/>
              <a:gd name="connsiteY55" fmla="*/ 1963822 h 1963822"/>
              <a:gd name="connsiteX56" fmla="*/ 3801905 w 15493655"/>
              <a:gd name="connsiteY56" fmla="*/ 1963822 h 1963822"/>
              <a:gd name="connsiteX57" fmla="*/ 3051058 w 15493655"/>
              <a:gd name="connsiteY57" fmla="*/ 1963822 h 1963822"/>
              <a:gd name="connsiteX58" fmla="*/ 2919958 w 15493655"/>
              <a:gd name="connsiteY58" fmla="*/ 1963822 h 1963822"/>
              <a:gd name="connsiteX59" fmla="*/ 2788858 w 15493655"/>
              <a:gd name="connsiteY59" fmla="*/ 1963822 h 1963822"/>
              <a:gd name="connsiteX60" fmla="*/ 1883075 w 15493655"/>
              <a:gd name="connsiteY60" fmla="*/ 1963822 h 1963822"/>
              <a:gd name="connsiteX61" fmla="*/ 1597038 w 15493655"/>
              <a:gd name="connsiteY61" fmla="*/ 1963822 h 1963822"/>
              <a:gd name="connsiteX62" fmla="*/ 1311002 w 15493655"/>
              <a:gd name="connsiteY62" fmla="*/ 1963822 h 1963822"/>
              <a:gd name="connsiteX63" fmla="*/ 0 w 15493655"/>
              <a:gd name="connsiteY63" fmla="*/ 1963822 h 1963822"/>
              <a:gd name="connsiteX64" fmla="*/ 0 w 15493655"/>
              <a:gd name="connsiteY64" fmla="*/ 1531781 h 1963822"/>
              <a:gd name="connsiteX65" fmla="*/ 0 w 15493655"/>
              <a:gd name="connsiteY65" fmla="*/ 1021187 h 1963822"/>
              <a:gd name="connsiteX66" fmla="*/ 0 w 15493655"/>
              <a:gd name="connsiteY66" fmla="*/ 569508 h 1963822"/>
              <a:gd name="connsiteX67" fmla="*/ 0 w 15493655"/>
              <a:gd name="connsiteY67" fmla="*/ 0 h 19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5493655" h="1963822" fill="none" extrusionOk="0">
                <a:moveTo>
                  <a:pt x="0" y="0"/>
                </a:moveTo>
                <a:cubicBezTo>
                  <a:pt x="287880" y="-64075"/>
                  <a:pt x="706814" y="26151"/>
                  <a:pt x="905783" y="0"/>
                </a:cubicBezTo>
                <a:cubicBezTo>
                  <a:pt x="1104752" y="-26151"/>
                  <a:pt x="973752" y="7843"/>
                  <a:pt x="1036883" y="0"/>
                </a:cubicBezTo>
                <a:cubicBezTo>
                  <a:pt x="1100014" y="-7843"/>
                  <a:pt x="1380836" y="34435"/>
                  <a:pt x="1477856" y="0"/>
                </a:cubicBezTo>
                <a:cubicBezTo>
                  <a:pt x="1574876" y="-34435"/>
                  <a:pt x="1577940" y="12938"/>
                  <a:pt x="1608956" y="0"/>
                </a:cubicBezTo>
                <a:cubicBezTo>
                  <a:pt x="1639972" y="-12938"/>
                  <a:pt x="1830128" y="31003"/>
                  <a:pt x="2049930" y="0"/>
                </a:cubicBezTo>
                <a:cubicBezTo>
                  <a:pt x="2269732" y="-31003"/>
                  <a:pt x="2593376" y="88771"/>
                  <a:pt x="2800776" y="0"/>
                </a:cubicBezTo>
                <a:cubicBezTo>
                  <a:pt x="3008176" y="-88771"/>
                  <a:pt x="3292194" y="30413"/>
                  <a:pt x="3551622" y="0"/>
                </a:cubicBezTo>
                <a:cubicBezTo>
                  <a:pt x="3811050" y="-30413"/>
                  <a:pt x="4086271" y="86922"/>
                  <a:pt x="4302469" y="0"/>
                </a:cubicBezTo>
                <a:cubicBezTo>
                  <a:pt x="4518667" y="-86922"/>
                  <a:pt x="4686789" y="5655"/>
                  <a:pt x="4898379" y="0"/>
                </a:cubicBezTo>
                <a:cubicBezTo>
                  <a:pt x="5109969" y="-5655"/>
                  <a:pt x="5357656" y="76036"/>
                  <a:pt x="5649225" y="0"/>
                </a:cubicBezTo>
                <a:cubicBezTo>
                  <a:pt x="5940794" y="-76036"/>
                  <a:pt x="5845939" y="12140"/>
                  <a:pt x="5935262" y="0"/>
                </a:cubicBezTo>
                <a:cubicBezTo>
                  <a:pt x="6024585" y="-12140"/>
                  <a:pt x="6011515" y="14123"/>
                  <a:pt x="6066362" y="0"/>
                </a:cubicBezTo>
                <a:cubicBezTo>
                  <a:pt x="6121209" y="-14123"/>
                  <a:pt x="6688551" y="78254"/>
                  <a:pt x="6972145" y="0"/>
                </a:cubicBezTo>
                <a:cubicBezTo>
                  <a:pt x="7255739" y="-78254"/>
                  <a:pt x="7360744" y="36977"/>
                  <a:pt x="7568055" y="0"/>
                </a:cubicBezTo>
                <a:cubicBezTo>
                  <a:pt x="7775366" y="-36977"/>
                  <a:pt x="8263219" y="11393"/>
                  <a:pt x="8473837" y="0"/>
                </a:cubicBezTo>
                <a:cubicBezTo>
                  <a:pt x="8684455" y="-11393"/>
                  <a:pt x="8541461" y="15470"/>
                  <a:pt x="8604938" y="0"/>
                </a:cubicBezTo>
                <a:cubicBezTo>
                  <a:pt x="8668415" y="-15470"/>
                  <a:pt x="8706698" y="15559"/>
                  <a:pt x="8736038" y="0"/>
                </a:cubicBezTo>
                <a:cubicBezTo>
                  <a:pt x="8765378" y="-15559"/>
                  <a:pt x="9215304" y="86985"/>
                  <a:pt x="9641821" y="0"/>
                </a:cubicBezTo>
                <a:cubicBezTo>
                  <a:pt x="10068338" y="-86985"/>
                  <a:pt x="10081043" y="32309"/>
                  <a:pt x="10237730" y="0"/>
                </a:cubicBezTo>
                <a:cubicBezTo>
                  <a:pt x="10394417" y="-32309"/>
                  <a:pt x="10709576" y="6881"/>
                  <a:pt x="10833640" y="0"/>
                </a:cubicBezTo>
                <a:cubicBezTo>
                  <a:pt x="10957704" y="-6881"/>
                  <a:pt x="11244942" y="18009"/>
                  <a:pt x="11584487" y="0"/>
                </a:cubicBezTo>
                <a:cubicBezTo>
                  <a:pt x="11924032" y="-18009"/>
                  <a:pt x="11653844" y="8763"/>
                  <a:pt x="11715587" y="0"/>
                </a:cubicBezTo>
                <a:cubicBezTo>
                  <a:pt x="11777330" y="-8763"/>
                  <a:pt x="11801817" y="6161"/>
                  <a:pt x="11846687" y="0"/>
                </a:cubicBezTo>
                <a:cubicBezTo>
                  <a:pt x="11891557" y="-6161"/>
                  <a:pt x="12287847" y="295"/>
                  <a:pt x="12442597" y="0"/>
                </a:cubicBezTo>
                <a:cubicBezTo>
                  <a:pt x="12597347" y="-295"/>
                  <a:pt x="12826120" y="68709"/>
                  <a:pt x="13193443" y="0"/>
                </a:cubicBezTo>
                <a:cubicBezTo>
                  <a:pt x="13560766" y="-68709"/>
                  <a:pt x="13554123" y="56816"/>
                  <a:pt x="13789353" y="0"/>
                </a:cubicBezTo>
                <a:cubicBezTo>
                  <a:pt x="14024583" y="-56816"/>
                  <a:pt x="14151138" y="9110"/>
                  <a:pt x="14385263" y="0"/>
                </a:cubicBezTo>
                <a:cubicBezTo>
                  <a:pt x="14619388" y="-9110"/>
                  <a:pt x="14717614" y="41887"/>
                  <a:pt x="14826236" y="0"/>
                </a:cubicBezTo>
                <a:cubicBezTo>
                  <a:pt x="14934858" y="-41887"/>
                  <a:pt x="15163009" y="37080"/>
                  <a:pt x="15493655" y="0"/>
                </a:cubicBezTo>
                <a:cubicBezTo>
                  <a:pt x="15514345" y="225585"/>
                  <a:pt x="15440124" y="332674"/>
                  <a:pt x="15493655" y="510594"/>
                </a:cubicBezTo>
                <a:cubicBezTo>
                  <a:pt x="15547186" y="688514"/>
                  <a:pt x="15448454" y="768655"/>
                  <a:pt x="15493655" y="962273"/>
                </a:cubicBezTo>
                <a:cubicBezTo>
                  <a:pt x="15538856" y="1155891"/>
                  <a:pt x="15473495" y="1346336"/>
                  <a:pt x="15493655" y="1492505"/>
                </a:cubicBezTo>
                <a:cubicBezTo>
                  <a:pt x="15513815" y="1638674"/>
                  <a:pt x="15487122" y="1741218"/>
                  <a:pt x="15493655" y="1963822"/>
                </a:cubicBezTo>
                <a:cubicBezTo>
                  <a:pt x="15183873" y="1974516"/>
                  <a:pt x="14898731" y="1900968"/>
                  <a:pt x="14742809" y="1963822"/>
                </a:cubicBezTo>
                <a:cubicBezTo>
                  <a:pt x="14586887" y="2026676"/>
                  <a:pt x="14669802" y="1957151"/>
                  <a:pt x="14611708" y="1963822"/>
                </a:cubicBezTo>
                <a:cubicBezTo>
                  <a:pt x="14553614" y="1970493"/>
                  <a:pt x="14200092" y="1944516"/>
                  <a:pt x="14015799" y="1963822"/>
                </a:cubicBezTo>
                <a:cubicBezTo>
                  <a:pt x="13831506" y="1983128"/>
                  <a:pt x="13702768" y="1917598"/>
                  <a:pt x="13419889" y="1963822"/>
                </a:cubicBezTo>
                <a:cubicBezTo>
                  <a:pt x="13137010" y="2010046"/>
                  <a:pt x="13258829" y="1939285"/>
                  <a:pt x="13133852" y="1963822"/>
                </a:cubicBezTo>
                <a:cubicBezTo>
                  <a:pt x="13008875" y="1988359"/>
                  <a:pt x="13039429" y="1954340"/>
                  <a:pt x="13002752" y="1963822"/>
                </a:cubicBezTo>
                <a:cubicBezTo>
                  <a:pt x="12966075" y="1973304"/>
                  <a:pt x="12837480" y="1936371"/>
                  <a:pt x="12716715" y="1963822"/>
                </a:cubicBezTo>
                <a:cubicBezTo>
                  <a:pt x="12595950" y="1991273"/>
                  <a:pt x="12631220" y="1954765"/>
                  <a:pt x="12585615" y="1963822"/>
                </a:cubicBezTo>
                <a:cubicBezTo>
                  <a:pt x="12540010" y="1972879"/>
                  <a:pt x="12142582" y="1932521"/>
                  <a:pt x="11989705" y="1963822"/>
                </a:cubicBezTo>
                <a:cubicBezTo>
                  <a:pt x="11836828" y="1995123"/>
                  <a:pt x="11661639" y="1941908"/>
                  <a:pt x="11548732" y="1963822"/>
                </a:cubicBezTo>
                <a:cubicBezTo>
                  <a:pt x="11435825" y="1985736"/>
                  <a:pt x="10893749" y="1947335"/>
                  <a:pt x="10642949" y="1963822"/>
                </a:cubicBezTo>
                <a:cubicBezTo>
                  <a:pt x="10392149" y="1980309"/>
                  <a:pt x="10275363" y="1926732"/>
                  <a:pt x="10047039" y="1963822"/>
                </a:cubicBezTo>
                <a:cubicBezTo>
                  <a:pt x="9818715" y="2000912"/>
                  <a:pt x="9627458" y="1945978"/>
                  <a:pt x="9451130" y="1963822"/>
                </a:cubicBezTo>
                <a:cubicBezTo>
                  <a:pt x="9274802" y="1981666"/>
                  <a:pt x="8978589" y="1868487"/>
                  <a:pt x="8545347" y="1963822"/>
                </a:cubicBezTo>
                <a:cubicBezTo>
                  <a:pt x="8112105" y="2059157"/>
                  <a:pt x="8023230" y="1959260"/>
                  <a:pt x="7794500" y="1963822"/>
                </a:cubicBezTo>
                <a:cubicBezTo>
                  <a:pt x="7565770" y="1968384"/>
                  <a:pt x="7492583" y="1928972"/>
                  <a:pt x="7198590" y="1963822"/>
                </a:cubicBezTo>
                <a:cubicBezTo>
                  <a:pt x="6904597" y="1998672"/>
                  <a:pt x="7050448" y="1942214"/>
                  <a:pt x="6912554" y="1963822"/>
                </a:cubicBezTo>
                <a:cubicBezTo>
                  <a:pt x="6774660" y="1985430"/>
                  <a:pt x="6691000" y="1950746"/>
                  <a:pt x="6471581" y="1963822"/>
                </a:cubicBezTo>
                <a:cubicBezTo>
                  <a:pt x="6252162" y="1976898"/>
                  <a:pt x="6368652" y="1962136"/>
                  <a:pt x="6340480" y="1963822"/>
                </a:cubicBezTo>
                <a:cubicBezTo>
                  <a:pt x="6312308" y="1965508"/>
                  <a:pt x="6028910" y="1912663"/>
                  <a:pt x="5899507" y="1963822"/>
                </a:cubicBezTo>
                <a:cubicBezTo>
                  <a:pt x="5770104" y="2014981"/>
                  <a:pt x="5347310" y="1919621"/>
                  <a:pt x="5148661" y="1963822"/>
                </a:cubicBezTo>
                <a:cubicBezTo>
                  <a:pt x="4950012" y="2008023"/>
                  <a:pt x="4799160" y="1946337"/>
                  <a:pt x="4707687" y="1963822"/>
                </a:cubicBezTo>
                <a:cubicBezTo>
                  <a:pt x="4616214" y="1981307"/>
                  <a:pt x="4180315" y="1876281"/>
                  <a:pt x="3801905" y="1963822"/>
                </a:cubicBezTo>
                <a:cubicBezTo>
                  <a:pt x="3423495" y="2051363"/>
                  <a:pt x="3306023" y="1941078"/>
                  <a:pt x="3051058" y="1963822"/>
                </a:cubicBezTo>
                <a:cubicBezTo>
                  <a:pt x="2796093" y="1986566"/>
                  <a:pt x="2947577" y="1952875"/>
                  <a:pt x="2919958" y="1963822"/>
                </a:cubicBezTo>
                <a:cubicBezTo>
                  <a:pt x="2892339" y="1974769"/>
                  <a:pt x="2849743" y="1948127"/>
                  <a:pt x="2788858" y="1963822"/>
                </a:cubicBezTo>
                <a:cubicBezTo>
                  <a:pt x="2727973" y="1979517"/>
                  <a:pt x="2080933" y="1935174"/>
                  <a:pt x="1883075" y="1963822"/>
                </a:cubicBezTo>
                <a:cubicBezTo>
                  <a:pt x="1685217" y="1992470"/>
                  <a:pt x="1724190" y="1931885"/>
                  <a:pt x="1597038" y="1963822"/>
                </a:cubicBezTo>
                <a:cubicBezTo>
                  <a:pt x="1469886" y="1995759"/>
                  <a:pt x="1420141" y="1932699"/>
                  <a:pt x="1311002" y="1963822"/>
                </a:cubicBezTo>
                <a:cubicBezTo>
                  <a:pt x="1201863" y="1994945"/>
                  <a:pt x="438517" y="1819331"/>
                  <a:pt x="0" y="1963822"/>
                </a:cubicBezTo>
                <a:cubicBezTo>
                  <a:pt x="-16564" y="1841685"/>
                  <a:pt x="12039" y="1732065"/>
                  <a:pt x="0" y="1531781"/>
                </a:cubicBezTo>
                <a:cubicBezTo>
                  <a:pt x="-12039" y="1331497"/>
                  <a:pt x="47566" y="1244083"/>
                  <a:pt x="0" y="1021187"/>
                </a:cubicBezTo>
                <a:cubicBezTo>
                  <a:pt x="-47566" y="798291"/>
                  <a:pt x="35120" y="784889"/>
                  <a:pt x="0" y="569508"/>
                </a:cubicBezTo>
                <a:cubicBezTo>
                  <a:pt x="-35120" y="354127"/>
                  <a:pt x="59437" y="175215"/>
                  <a:pt x="0" y="0"/>
                </a:cubicBezTo>
                <a:close/>
              </a:path>
              <a:path w="15493655" h="1963822" stroke="0" extrusionOk="0">
                <a:moveTo>
                  <a:pt x="0" y="0"/>
                </a:moveTo>
                <a:cubicBezTo>
                  <a:pt x="214986" y="-67198"/>
                  <a:pt x="638683" y="51996"/>
                  <a:pt x="905783" y="0"/>
                </a:cubicBezTo>
                <a:cubicBezTo>
                  <a:pt x="1172883" y="-51996"/>
                  <a:pt x="1142188" y="25078"/>
                  <a:pt x="1346756" y="0"/>
                </a:cubicBezTo>
                <a:cubicBezTo>
                  <a:pt x="1551324" y="-25078"/>
                  <a:pt x="1610001" y="29597"/>
                  <a:pt x="1787729" y="0"/>
                </a:cubicBezTo>
                <a:cubicBezTo>
                  <a:pt x="1965457" y="-29597"/>
                  <a:pt x="2368475" y="47604"/>
                  <a:pt x="2538576" y="0"/>
                </a:cubicBezTo>
                <a:cubicBezTo>
                  <a:pt x="2708677" y="-47604"/>
                  <a:pt x="2839839" y="12487"/>
                  <a:pt x="2979549" y="0"/>
                </a:cubicBezTo>
                <a:cubicBezTo>
                  <a:pt x="3119259" y="-12487"/>
                  <a:pt x="3467183" y="71175"/>
                  <a:pt x="3730395" y="0"/>
                </a:cubicBezTo>
                <a:cubicBezTo>
                  <a:pt x="3993607" y="-71175"/>
                  <a:pt x="3955180" y="29385"/>
                  <a:pt x="4016432" y="0"/>
                </a:cubicBezTo>
                <a:cubicBezTo>
                  <a:pt x="4077684" y="-29385"/>
                  <a:pt x="4660463" y="86231"/>
                  <a:pt x="4922215" y="0"/>
                </a:cubicBezTo>
                <a:cubicBezTo>
                  <a:pt x="5183967" y="-86231"/>
                  <a:pt x="5437864" y="67022"/>
                  <a:pt x="5673061" y="0"/>
                </a:cubicBezTo>
                <a:cubicBezTo>
                  <a:pt x="5908258" y="-67022"/>
                  <a:pt x="6053615" y="13013"/>
                  <a:pt x="6423908" y="0"/>
                </a:cubicBezTo>
                <a:cubicBezTo>
                  <a:pt x="6794201" y="-13013"/>
                  <a:pt x="6930471" y="68973"/>
                  <a:pt x="7174754" y="0"/>
                </a:cubicBezTo>
                <a:cubicBezTo>
                  <a:pt x="7419037" y="-68973"/>
                  <a:pt x="7513697" y="40397"/>
                  <a:pt x="7615727" y="0"/>
                </a:cubicBezTo>
                <a:cubicBezTo>
                  <a:pt x="7717757" y="-40397"/>
                  <a:pt x="7912958" y="16916"/>
                  <a:pt x="8056701" y="0"/>
                </a:cubicBezTo>
                <a:cubicBezTo>
                  <a:pt x="8200444" y="-16916"/>
                  <a:pt x="8461979" y="67102"/>
                  <a:pt x="8652610" y="0"/>
                </a:cubicBezTo>
                <a:cubicBezTo>
                  <a:pt x="8843241" y="-67102"/>
                  <a:pt x="8983831" y="37935"/>
                  <a:pt x="9248520" y="0"/>
                </a:cubicBezTo>
                <a:cubicBezTo>
                  <a:pt x="9513209" y="-37935"/>
                  <a:pt x="9537530" y="40273"/>
                  <a:pt x="9689493" y="0"/>
                </a:cubicBezTo>
                <a:cubicBezTo>
                  <a:pt x="9841456" y="-40273"/>
                  <a:pt x="9876268" y="26798"/>
                  <a:pt x="9975530" y="0"/>
                </a:cubicBezTo>
                <a:cubicBezTo>
                  <a:pt x="10074792" y="-26798"/>
                  <a:pt x="10597913" y="21798"/>
                  <a:pt x="10881313" y="0"/>
                </a:cubicBezTo>
                <a:cubicBezTo>
                  <a:pt x="11164713" y="-21798"/>
                  <a:pt x="11280690" y="71202"/>
                  <a:pt x="11477223" y="0"/>
                </a:cubicBezTo>
                <a:cubicBezTo>
                  <a:pt x="11673756" y="-71202"/>
                  <a:pt x="11747236" y="42749"/>
                  <a:pt x="11918196" y="0"/>
                </a:cubicBezTo>
                <a:cubicBezTo>
                  <a:pt x="12089156" y="-42749"/>
                  <a:pt x="12229998" y="20956"/>
                  <a:pt x="12359169" y="0"/>
                </a:cubicBezTo>
                <a:cubicBezTo>
                  <a:pt x="12488340" y="-20956"/>
                  <a:pt x="12539297" y="23024"/>
                  <a:pt x="12645206" y="0"/>
                </a:cubicBezTo>
                <a:cubicBezTo>
                  <a:pt x="12751115" y="-23024"/>
                  <a:pt x="13102585" y="3803"/>
                  <a:pt x="13241116" y="0"/>
                </a:cubicBezTo>
                <a:cubicBezTo>
                  <a:pt x="13379647" y="-3803"/>
                  <a:pt x="13834144" y="9606"/>
                  <a:pt x="13991962" y="0"/>
                </a:cubicBezTo>
                <a:cubicBezTo>
                  <a:pt x="14149780" y="-9606"/>
                  <a:pt x="14324939" y="45772"/>
                  <a:pt x="14432936" y="0"/>
                </a:cubicBezTo>
                <a:cubicBezTo>
                  <a:pt x="14540933" y="-45772"/>
                  <a:pt x="15043720" y="19253"/>
                  <a:pt x="15493655" y="0"/>
                </a:cubicBezTo>
                <a:cubicBezTo>
                  <a:pt x="15525247" y="226361"/>
                  <a:pt x="15471474" y="348271"/>
                  <a:pt x="15493655" y="510594"/>
                </a:cubicBezTo>
                <a:cubicBezTo>
                  <a:pt x="15515836" y="672917"/>
                  <a:pt x="15442471" y="796742"/>
                  <a:pt x="15493655" y="1001549"/>
                </a:cubicBezTo>
                <a:cubicBezTo>
                  <a:pt x="15544839" y="1206357"/>
                  <a:pt x="15456774" y="1256528"/>
                  <a:pt x="15493655" y="1492505"/>
                </a:cubicBezTo>
                <a:cubicBezTo>
                  <a:pt x="15530536" y="1728482"/>
                  <a:pt x="15461255" y="1788982"/>
                  <a:pt x="15493655" y="1963822"/>
                </a:cubicBezTo>
                <a:cubicBezTo>
                  <a:pt x="15426508" y="1967879"/>
                  <a:pt x="15269318" y="1954979"/>
                  <a:pt x="15207618" y="1963822"/>
                </a:cubicBezTo>
                <a:cubicBezTo>
                  <a:pt x="15145918" y="1972665"/>
                  <a:pt x="14826078" y="1937865"/>
                  <a:pt x="14611708" y="1963822"/>
                </a:cubicBezTo>
                <a:cubicBezTo>
                  <a:pt x="14397338" y="1989779"/>
                  <a:pt x="14117320" y="1906714"/>
                  <a:pt x="13860862" y="1963822"/>
                </a:cubicBezTo>
                <a:cubicBezTo>
                  <a:pt x="13604404" y="2020930"/>
                  <a:pt x="13554645" y="1917295"/>
                  <a:pt x="13419889" y="1963822"/>
                </a:cubicBezTo>
                <a:cubicBezTo>
                  <a:pt x="13285133" y="2010349"/>
                  <a:pt x="13263282" y="1935423"/>
                  <a:pt x="13133852" y="1963822"/>
                </a:cubicBezTo>
                <a:cubicBezTo>
                  <a:pt x="13004422" y="1992221"/>
                  <a:pt x="12564920" y="1960587"/>
                  <a:pt x="12383006" y="1963822"/>
                </a:cubicBezTo>
                <a:cubicBezTo>
                  <a:pt x="12201092" y="1967057"/>
                  <a:pt x="11952117" y="1893460"/>
                  <a:pt x="11787096" y="1963822"/>
                </a:cubicBezTo>
                <a:cubicBezTo>
                  <a:pt x="11622075" y="2034184"/>
                  <a:pt x="11282769" y="1885664"/>
                  <a:pt x="10881313" y="1963822"/>
                </a:cubicBezTo>
                <a:cubicBezTo>
                  <a:pt x="10479857" y="2041980"/>
                  <a:pt x="10217067" y="1910257"/>
                  <a:pt x="9975530" y="1963822"/>
                </a:cubicBezTo>
                <a:cubicBezTo>
                  <a:pt x="9733993" y="2017387"/>
                  <a:pt x="9756722" y="1936035"/>
                  <a:pt x="9689493" y="1963822"/>
                </a:cubicBezTo>
                <a:cubicBezTo>
                  <a:pt x="9622264" y="1991609"/>
                  <a:pt x="9118309" y="1963335"/>
                  <a:pt x="8938647" y="1963822"/>
                </a:cubicBezTo>
                <a:cubicBezTo>
                  <a:pt x="8758985" y="1964309"/>
                  <a:pt x="8616955" y="1926478"/>
                  <a:pt x="8497674" y="1963822"/>
                </a:cubicBezTo>
                <a:cubicBezTo>
                  <a:pt x="8378393" y="2001166"/>
                  <a:pt x="8411839" y="1958458"/>
                  <a:pt x="8366574" y="1963822"/>
                </a:cubicBezTo>
                <a:cubicBezTo>
                  <a:pt x="8321309" y="1969186"/>
                  <a:pt x="8200629" y="1956745"/>
                  <a:pt x="8080537" y="1963822"/>
                </a:cubicBezTo>
                <a:cubicBezTo>
                  <a:pt x="7960445" y="1970899"/>
                  <a:pt x="7899945" y="1961029"/>
                  <a:pt x="7794500" y="1963822"/>
                </a:cubicBezTo>
                <a:cubicBezTo>
                  <a:pt x="7689055" y="1966615"/>
                  <a:pt x="7290229" y="1865420"/>
                  <a:pt x="6888717" y="1963822"/>
                </a:cubicBezTo>
                <a:cubicBezTo>
                  <a:pt x="6487205" y="2062224"/>
                  <a:pt x="6460548" y="1916900"/>
                  <a:pt x="6137871" y="1963822"/>
                </a:cubicBezTo>
                <a:cubicBezTo>
                  <a:pt x="5815194" y="2010744"/>
                  <a:pt x="5809694" y="1897377"/>
                  <a:pt x="5541961" y="1963822"/>
                </a:cubicBezTo>
                <a:cubicBezTo>
                  <a:pt x="5274228" y="2030267"/>
                  <a:pt x="5300230" y="1954973"/>
                  <a:pt x="5100988" y="1963822"/>
                </a:cubicBezTo>
                <a:cubicBezTo>
                  <a:pt x="4901746" y="1972671"/>
                  <a:pt x="4944541" y="1937559"/>
                  <a:pt x="4814951" y="1963822"/>
                </a:cubicBezTo>
                <a:cubicBezTo>
                  <a:pt x="4685361" y="1990085"/>
                  <a:pt x="4717644" y="1955708"/>
                  <a:pt x="4683851" y="1963822"/>
                </a:cubicBezTo>
                <a:cubicBezTo>
                  <a:pt x="4650058" y="1971936"/>
                  <a:pt x="4242373" y="1939345"/>
                  <a:pt x="4087941" y="1963822"/>
                </a:cubicBezTo>
                <a:cubicBezTo>
                  <a:pt x="3933509" y="1988299"/>
                  <a:pt x="3580994" y="1907222"/>
                  <a:pt x="3182158" y="1963822"/>
                </a:cubicBezTo>
                <a:cubicBezTo>
                  <a:pt x="2783322" y="2020422"/>
                  <a:pt x="2792945" y="1939309"/>
                  <a:pt x="2586249" y="1963822"/>
                </a:cubicBezTo>
                <a:cubicBezTo>
                  <a:pt x="2379553" y="1988335"/>
                  <a:pt x="2354895" y="1926840"/>
                  <a:pt x="2145275" y="1963822"/>
                </a:cubicBezTo>
                <a:cubicBezTo>
                  <a:pt x="1935655" y="2000804"/>
                  <a:pt x="1554363" y="1904818"/>
                  <a:pt x="1239492" y="1963822"/>
                </a:cubicBezTo>
                <a:cubicBezTo>
                  <a:pt x="924621" y="2022826"/>
                  <a:pt x="549214" y="1844651"/>
                  <a:pt x="0" y="1963822"/>
                </a:cubicBezTo>
                <a:cubicBezTo>
                  <a:pt x="-56978" y="1841632"/>
                  <a:pt x="10195" y="1683717"/>
                  <a:pt x="0" y="1472867"/>
                </a:cubicBezTo>
                <a:cubicBezTo>
                  <a:pt x="-10195" y="1262018"/>
                  <a:pt x="19752" y="1110084"/>
                  <a:pt x="0" y="1001549"/>
                </a:cubicBezTo>
                <a:cubicBezTo>
                  <a:pt x="-19752" y="893014"/>
                  <a:pt x="52522" y="702220"/>
                  <a:pt x="0" y="549870"/>
                </a:cubicBezTo>
                <a:cubicBezTo>
                  <a:pt x="-52522" y="397520"/>
                  <a:pt x="20169" y="154964"/>
                  <a:pt x="0" y="0"/>
                </a:cubicBezTo>
                <a:close/>
              </a:path>
            </a:pathLst>
          </a:custGeom>
          <a:solidFill>
            <a:srgbClr val="FFC000"/>
          </a:solidFill>
          <a:ln w="317500" cmpd="tri">
            <a:solidFill>
              <a:schemeClr val="bg1"/>
            </a:solidFill>
            <a:extLst>
              <a:ext uri="{C807C97D-BFC1-408E-A445-0C87EB9F89A2}">
                <ask:lineSketchStyleProps xmlns:ask="http://schemas.microsoft.com/office/drawing/2018/sketchyshapes" sd="172988297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EEDD2A2-0D51-36FC-F50C-A4622D43B7D0}"/>
              </a:ext>
            </a:extLst>
          </p:cNvPr>
          <p:cNvSpPr/>
          <p:nvPr/>
        </p:nvSpPr>
        <p:spPr>
          <a:xfrm>
            <a:off x="-1158948" y="5633586"/>
            <a:ext cx="14699386" cy="3243319"/>
          </a:xfrm>
          <a:custGeom>
            <a:avLst/>
            <a:gdLst>
              <a:gd name="connsiteX0" fmla="*/ 0 w 14699386"/>
              <a:gd name="connsiteY0" fmla="*/ 0 h 3243319"/>
              <a:gd name="connsiteX1" fmla="*/ 293988 w 14699386"/>
              <a:gd name="connsiteY1" fmla="*/ 0 h 3243319"/>
              <a:gd name="connsiteX2" fmla="*/ 587975 w 14699386"/>
              <a:gd name="connsiteY2" fmla="*/ 0 h 3243319"/>
              <a:gd name="connsiteX3" fmla="*/ 1322945 w 14699386"/>
              <a:gd name="connsiteY3" fmla="*/ 0 h 3243319"/>
              <a:gd name="connsiteX4" fmla="*/ 1763926 w 14699386"/>
              <a:gd name="connsiteY4" fmla="*/ 0 h 3243319"/>
              <a:gd name="connsiteX5" fmla="*/ 2498896 w 14699386"/>
              <a:gd name="connsiteY5" fmla="*/ 0 h 3243319"/>
              <a:gd name="connsiteX6" fmla="*/ 3086871 w 14699386"/>
              <a:gd name="connsiteY6" fmla="*/ 0 h 3243319"/>
              <a:gd name="connsiteX7" fmla="*/ 3674847 w 14699386"/>
              <a:gd name="connsiteY7" fmla="*/ 0 h 3243319"/>
              <a:gd name="connsiteX8" fmla="*/ 3968834 w 14699386"/>
              <a:gd name="connsiteY8" fmla="*/ 0 h 3243319"/>
              <a:gd name="connsiteX9" fmla="*/ 4115828 w 14699386"/>
              <a:gd name="connsiteY9" fmla="*/ 0 h 3243319"/>
              <a:gd name="connsiteX10" fmla="*/ 4850797 w 14699386"/>
              <a:gd name="connsiteY10" fmla="*/ 0 h 3243319"/>
              <a:gd name="connsiteX11" fmla="*/ 5732761 w 14699386"/>
              <a:gd name="connsiteY11" fmla="*/ 0 h 3243319"/>
              <a:gd name="connsiteX12" fmla="*/ 6173742 w 14699386"/>
              <a:gd name="connsiteY12" fmla="*/ 0 h 3243319"/>
              <a:gd name="connsiteX13" fmla="*/ 6614724 w 14699386"/>
              <a:gd name="connsiteY13" fmla="*/ 0 h 3243319"/>
              <a:gd name="connsiteX14" fmla="*/ 6908711 w 14699386"/>
              <a:gd name="connsiteY14" fmla="*/ 0 h 3243319"/>
              <a:gd name="connsiteX15" fmla="*/ 7790675 w 14699386"/>
              <a:gd name="connsiteY15" fmla="*/ 0 h 3243319"/>
              <a:gd name="connsiteX16" fmla="*/ 8084662 w 14699386"/>
              <a:gd name="connsiteY16" fmla="*/ 0 h 3243319"/>
              <a:gd name="connsiteX17" fmla="*/ 8672638 w 14699386"/>
              <a:gd name="connsiteY17" fmla="*/ 0 h 3243319"/>
              <a:gd name="connsiteX18" fmla="*/ 9113619 w 14699386"/>
              <a:gd name="connsiteY18" fmla="*/ 0 h 3243319"/>
              <a:gd name="connsiteX19" fmla="*/ 9554601 w 14699386"/>
              <a:gd name="connsiteY19" fmla="*/ 0 h 3243319"/>
              <a:gd name="connsiteX20" fmla="*/ 9701595 w 14699386"/>
              <a:gd name="connsiteY20" fmla="*/ 0 h 3243319"/>
              <a:gd name="connsiteX21" fmla="*/ 9995582 w 14699386"/>
              <a:gd name="connsiteY21" fmla="*/ 0 h 3243319"/>
              <a:gd name="connsiteX22" fmla="*/ 10730552 w 14699386"/>
              <a:gd name="connsiteY22" fmla="*/ 0 h 3243319"/>
              <a:gd name="connsiteX23" fmla="*/ 11024540 w 14699386"/>
              <a:gd name="connsiteY23" fmla="*/ 0 h 3243319"/>
              <a:gd name="connsiteX24" fmla="*/ 11318527 w 14699386"/>
              <a:gd name="connsiteY24" fmla="*/ 0 h 3243319"/>
              <a:gd name="connsiteX25" fmla="*/ 11759509 w 14699386"/>
              <a:gd name="connsiteY25" fmla="*/ 0 h 3243319"/>
              <a:gd name="connsiteX26" fmla="*/ 12200490 w 14699386"/>
              <a:gd name="connsiteY26" fmla="*/ 0 h 3243319"/>
              <a:gd name="connsiteX27" fmla="*/ 13082454 w 14699386"/>
              <a:gd name="connsiteY27" fmla="*/ 0 h 3243319"/>
              <a:gd name="connsiteX28" fmla="*/ 13376441 w 14699386"/>
              <a:gd name="connsiteY28" fmla="*/ 0 h 3243319"/>
              <a:gd name="connsiteX29" fmla="*/ 13817423 w 14699386"/>
              <a:gd name="connsiteY29" fmla="*/ 0 h 3243319"/>
              <a:gd name="connsiteX30" fmla="*/ 14111411 w 14699386"/>
              <a:gd name="connsiteY30" fmla="*/ 0 h 3243319"/>
              <a:gd name="connsiteX31" fmla="*/ 14699386 w 14699386"/>
              <a:gd name="connsiteY31" fmla="*/ 0 h 3243319"/>
              <a:gd name="connsiteX32" fmla="*/ 14699386 w 14699386"/>
              <a:gd name="connsiteY32" fmla="*/ 508120 h 3243319"/>
              <a:gd name="connsiteX33" fmla="*/ 14699386 w 14699386"/>
              <a:gd name="connsiteY33" fmla="*/ 1048673 h 3243319"/>
              <a:gd name="connsiteX34" fmla="*/ 14699386 w 14699386"/>
              <a:gd name="connsiteY34" fmla="*/ 1589226 h 3243319"/>
              <a:gd name="connsiteX35" fmla="*/ 14699386 w 14699386"/>
              <a:gd name="connsiteY35" fmla="*/ 2097346 h 3243319"/>
              <a:gd name="connsiteX36" fmla="*/ 14699386 w 14699386"/>
              <a:gd name="connsiteY36" fmla="*/ 2637899 h 3243319"/>
              <a:gd name="connsiteX37" fmla="*/ 14699386 w 14699386"/>
              <a:gd name="connsiteY37" fmla="*/ 3243319 h 3243319"/>
              <a:gd name="connsiteX38" fmla="*/ 14405398 w 14699386"/>
              <a:gd name="connsiteY38" fmla="*/ 3243319 h 3243319"/>
              <a:gd name="connsiteX39" fmla="*/ 13670429 w 14699386"/>
              <a:gd name="connsiteY39" fmla="*/ 3243319 h 3243319"/>
              <a:gd name="connsiteX40" fmla="*/ 12788466 w 14699386"/>
              <a:gd name="connsiteY40" fmla="*/ 3243319 h 3243319"/>
              <a:gd name="connsiteX41" fmla="*/ 12200490 w 14699386"/>
              <a:gd name="connsiteY41" fmla="*/ 3243319 h 3243319"/>
              <a:gd name="connsiteX42" fmla="*/ 12053497 w 14699386"/>
              <a:gd name="connsiteY42" fmla="*/ 3243319 h 3243319"/>
              <a:gd name="connsiteX43" fmla="*/ 11465521 w 14699386"/>
              <a:gd name="connsiteY43" fmla="*/ 3243319 h 3243319"/>
              <a:gd name="connsiteX44" fmla="*/ 10583558 w 14699386"/>
              <a:gd name="connsiteY44" fmla="*/ 3243319 h 3243319"/>
              <a:gd name="connsiteX45" fmla="*/ 10289570 w 14699386"/>
              <a:gd name="connsiteY45" fmla="*/ 3243319 h 3243319"/>
              <a:gd name="connsiteX46" fmla="*/ 9701595 w 14699386"/>
              <a:gd name="connsiteY46" fmla="*/ 3243319 h 3243319"/>
              <a:gd name="connsiteX47" fmla="*/ 9554601 w 14699386"/>
              <a:gd name="connsiteY47" fmla="*/ 3243319 h 3243319"/>
              <a:gd name="connsiteX48" fmla="*/ 9407607 w 14699386"/>
              <a:gd name="connsiteY48" fmla="*/ 3243319 h 3243319"/>
              <a:gd name="connsiteX49" fmla="*/ 8672638 w 14699386"/>
              <a:gd name="connsiteY49" fmla="*/ 3243319 h 3243319"/>
              <a:gd name="connsiteX50" fmla="*/ 8378650 w 14699386"/>
              <a:gd name="connsiteY50" fmla="*/ 3243319 h 3243319"/>
              <a:gd name="connsiteX51" fmla="*/ 7643681 w 14699386"/>
              <a:gd name="connsiteY51" fmla="*/ 3243319 h 3243319"/>
              <a:gd name="connsiteX52" fmla="*/ 7349693 w 14699386"/>
              <a:gd name="connsiteY52" fmla="*/ 3243319 h 3243319"/>
              <a:gd name="connsiteX53" fmla="*/ 6761718 w 14699386"/>
              <a:gd name="connsiteY53" fmla="*/ 3243319 h 3243319"/>
              <a:gd name="connsiteX54" fmla="*/ 5879754 w 14699386"/>
              <a:gd name="connsiteY54" fmla="*/ 3243319 h 3243319"/>
              <a:gd name="connsiteX55" fmla="*/ 5732761 w 14699386"/>
              <a:gd name="connsiteY55" fmla="*/ 3243319 h 3243319"/>
              <a:gd name="connsiteX56" fmla="*/ 5585767 w 14699386"/>
              <a:gd name="connsiteY56" fmla="*/ 3243319 h 3243319"/>
              <a:gd name="connsiteX57" fmla="*/ 5144785 w 14699386"/>
              <a:gd name="connsiteY57" fmla="*/ 3243319 h 3243319"/>
              <a:gd name="connsiteX58" fmla="*/ 4262822 w 14699386"/>
              <a:gd name="connsiteY58" fmla="*/ 3243319 h 3243319"/>
              <a:gd name="connsiteX59" fmla="*/ 3821840 w 14699386"/>
              <a:gd name="connsiteY59" fmla="*/ 3243319 h 3243319"/>
              <a:gd name="connsiteX60" fmla="*/ 3380859 w 14699386"/>
              <a:gd name="connsiteY60" fmla="*/ 3243319 h 3243319"/>
              <a:gd name="connsiteX61" fmla="*/ 2498896 w 14699386"/>
              <a:gd name="connsiteY61" fmla="*/ 3243319 h 3243319"/>
              <a:gd name="connsiteX62" fmla="*/ 1763926 w 14699386"/>
              <a:gd name="connsiteY62" fmla="*/ 3243319 h 3243319"/>
              <a:gd name="connsiteX63" fmla="*/ 1322945 w 14699386"/>
              <a:gd name="connsiteY63" fmla="*/ 3243319 h 3243319"/>
              <a:gd name="connsiteX64" fmla="*/ 0 w 14699386"/>
              <a:gd name="connsiteY64" fmla="*/ 3243319 h 3243319"/>
              <a:gd name="connsiteX65" fmla="*/ 0 w 14699386"/>
              <a:gd name="connsiteY65" fmla="*/ 2767632 h 3243319"/>
              <a:gd name="connsiteX66" fmla="*/ 0 w 14699386"/>
              <a:gd name="connsiteY66" fmla="*/ 2324379 h 3243319"/>
              <a:gd name="connsiteX67" fmla="*/ 0 w 14699386"/>
              <a:gd name="connsiteY67" fmla="*/ 1848692 h 3243319"/>
              <a:gd name="connsiteX68" fmla="*/ 0 w 14699386"/>
              <a:gd name="connsiteY68" fmla="*/ 1243272 h 3243319"/>
              <a:gd name="connsiteX69" fmla="*/ 0 w 14699386"/>
              <a:gd name="connsiteY69" fmla="*/ 702719 h 3243319"/>
              <a:gd name="connsiteX70" fmla="*/ 0 w 14699386"/>
              <a:gd name="connsiteY70" fmla="*/ 0 h 32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4699386" h="3243319" fill="none" extrusionOk="0">
                <a:moveTo>
                  <a:pt x="0" y="0"/>
                </a:moveTo>
                <a:cubicBezTo>
                  <a:pt x="104376" y="-2888"/>
                  <a:pt x="214863" y="4877"/>
                  <a:pt x="293988" y="0"/>
                </a:cubicBezTo>
                <a:cubicBezTo>
                  <a:pt x="373113" y="-4877"/>
                  <a:pt x="503807" y="23305"/>
                  <a:pt x="587975" y="0"/>
                </a:cubicBezTo>
                <a:cubicBezTo>
                  <a:pt x="672143" y="-23305"/>
                  <a:pt x="1113178" y="47975"/>
                  <a:pt x="1322945" y="0"/>
                </a:cubicBezTo>
                <a:cubicBezTo>
                  <a:pt x="1532712" y="-47975"/>
                  <a:pt x="1578964" y="35642"/>
                  <a:pt x="1763926" y="0"/>
                </a:cubicBezTo>
                <a:cubicBezTo>
                  <a:pt x="1948888" y="-35642"/>
                  <a:pt x="2223279" y="44483"/>
                  <a:pt x="2498896" y="0"/>
                </a:cubicBezTo>
                <a:cubicBezTo>
                  <a:pt x="2774513" y="-44483"/>
                  <a:pt x="2938279" y="21027"/>
                  <a:pt x="3086871" y="0"/>
                </a:cubicBezTo>
                <a:cubicBezTo>
                  <a:pt x="3235464" y="-21027"/>
                  <a:pt x="3508794" y="13333"/>
                  <a:pt x="3674847" y="0"/>
                </a:cubicBezTo>
                <a:cubicBezTo>
                  <a:pt x="3840900" y="-13333"/>
                  <a:pt x="3858089" y="9398"/>
                  <a:pt x="3968834" y="0"/>
                </a:cubicBezTo>
                <a:cubicBezTo>
                  <a:pt x="4079579" y="-9398"/>
                  <a:pt x="4079507" y="16850"/>
                  <a:pt x="4115828" y="0"/>
                </a:cubicBezTo>
                <a:cubicBezTo>
                  <a:pt x="4152149" y="-16850"/>
                  <a:pt x="4522180" y="87027"/>
                  <a:pt x="4850797" y="0"/>
                </a:cubicBezTo>
                <a:cubicBezTo>
                  <a:pt x="5179414" y="-87027"/>
                  <a:pt x="5351308" y="56660"/>
                  <a:pt x="5732761" y="0"/>
                </a:cubicBezTo>
                <a:cubicBezTo>
                  <a:pt x="6114214" y="-56660"/>
                  <a:pt x="5971945" y="33188"/>
                  <a:pt x="6173742" y="0"/>
                </a:cubicBezTo>
                <a:cubicBezTo>
                  <a:pt x="6375539" y="-33188"/>
                  <a:pt x="6506202" y="17861"/>
                  <a:pt x="6614724" y="0"/>
                </a:cubicBezTo>
                <a:cubicBezTo>
                  <a:pt x="6723246" y="-17861"/>
                  <a:pt x="6783927" y="454"/>
                  <a:pt x="6908711" y="0"/>
                </a:cubicBezTo>
                <a:cubicBezTo>
                  <a:pt x="7033495" y="-454"/>
                  <a:pt x="7600290" y="4543"/>
                  <a:pt x="7790675" y="0"/>
                </a:cubicBezTo>
                <a:cubicBezTo>
                  <a:pt x="7981060" y="-4543"/>
                  <a:pt x="7997194" y="15946"/>
                  <a:pt x="8084662" y="0"/>
                </a:cubicBezTo>
                <a:cubicBezTo>
                  <a:pt x="8172130" y="-15946"/>
                  <a:pt x="8387029" y="18938"/>
                  <a:pt x="8672638" y="0"/>
                </a:cubicBezTo>
                <a:cubicBezTo>
                  <a:pt x="8958247" y="-18938"/>
                  <a:pt x="8973035" y="31219"/>
                  <a:pt x="9113619" y="0"/>
                </a:cubicBezTo>
                <a:cubicBezTo>
                  <a:pt x="9254203" y="-31219"/>
                  <a:pt x="9366825" y="21583"/>
                  <a:pt x="9554601" y="0"/>
                </a:cubicBezTo>
                <a:cubicBezTo>
                  <a:pt x="9742377" y="-21583"/>
                  <a:pt x="9637490" y="2043"/>
                  <a:pt x="9701595" y="0"/>
                </a:cubicBezTo>
                <a:cubicBezTo>
                  <a:pt x="9765700" y="-2043"/>
                  <a:pt x="9851927" y="5327"/>
                  <a:pt x="9995582" y="0"/>
                </a:cubicBezTo>
                <a:cubicBezTo>
                  <a:pt x="10139237" y="-5327"/>
                  <a:pt x="10468087" y="46808"/>
                  <a:pt x="10730552" y="0"/>
                </a:cubicBezTo>
                <a:cubicBezTo>
                  <a:pt x="10993017" y="-46808"/>
                  <a:pt x="10918703" y="29380"/>
                  <a:pt x="11024540" y="0"/>
                </a:cubicBezTo>
                <a:cubicBezTo>
                  <a:pt x="11130377" y="-29380"/>
                  <a:pt x="11186210" y="6436"/>
                  <a:pt x="11318527" y="0"/>
                </a:cubicBezTo>
                <a:cubicBezTo>
                  <a:pt x="11450844" y="-6436"/>
                  <a:pt x="11589280" y="47639"/>
                  <a:pt x="11759509" y="0"/>
                </a:cubicBezTo>
                <a:cubicBezTo>
                  <a:pt x="11929738" y="-47639"/>
                  <a:pt x="11980891" y="44009"/>
                  <a:pt x="12200490" y="0"/>
                </a:cubicBezTo>
                <a:cubicBezTo>
                  <a:pt x="12420089" y="-44009"/>
                  <a:pt x="12861750" y="34307"/>
                  <a:pt x="13082454" y="0"/>
                </a:cubicBezTo>
                <a:cubicBezTo>
                  <a:pt x="13303158" y="-34307"/>
                  <a:pt x="13268484" y="30909"/>
                  <a:pt x="13376441" y="0"/>
                </a:cubicBezTo>
                <a:cubicBezTo>
                  <a:pt x="13484398" y="-30909"/>
                  <a:pt x="13696622" y="47666"/>
                  <a:pt x="13817423" y="0"/>
                </a:cubicBezTo>
                <a:cubicBezTo>
                  <a:pt x="13938224" y="-47666"/>
                  <a:pt x="14010984" y="15479"/>
                  <a:pt x="14111411" y="0"/>
                </a:cubicBezTo>
                <a:cubicBezTo>
                  <a:pt x="14211838" y="-15479"/>
                  <a:pt x="14405924" y="54271"/>
                  <a:pt x="14699386" y="0"/>
                </a:cubicBezTo>
                <a:cubicBezTo>
                  <a:pt x="14710019" y="163696"/>
                  <a:pt x="14693836" y="313250"/>
                  <a:pt x="14699386" y="508120"/>
                </a:cubicBezTo>
                <a:cubicBezTo>
                  <a:pt x="14704936" y="702990"/>
                  <a:pt x="14684727" y="832377"/>
                  <a:pt x="14699386" y="1048673"/>
                </a:cubicBezTo>
                <a:cubicBezTo>
                  <a:pt x="14714045" y="1264969"/>
                  <a:pt x="14686340" y="1446928"/>
                  <a:pt x="14699386" y="1589226"/>
                </a:cubicBezTo>
                <a:cubicBezTo>
                  <a:pt x="14712432" y="1731524"/>
                  <a:pt x="14651404" y="1945974"/>
                  <a:pt x="14699386" y="2097346"/>
                </a:cubicBezTo>
                <a:cubicBezTo>
                  <a:pt x="14747368" y="2248718"/>
                  <a:pt x="14674000" y="2491880"/>
                  <a:pt x="14699386" y="2637899"/>
                </a:cubicBezTo>
                <a:cubicBezTo>
                  <a:pt x="14724772" y="2783918"/>
                  <a:pt x="14673156" y="2988880"/>
                  <a:pt x="14699386" y="3243319"/>
                </a:cubicBezTo>
                <a:cubicBezTo>
                  <a:pt x="14577329" y="3276984"/>
                  <a:pt x="14550414" y="3215599"/>
                  <a:pt x="14405398" y="3243319"/>
                </a:cubicBezTo>
                <a:cubicBezTo>
                  <a:pt x="14260382" y="3271039"/>
                  <a:pt x="13853000" y="3157331"/>
                  <a:pt x="13670429" y="3243319"/>
                </a:cubicBezTo>
                <a:cubicBezTo>
                  <a:pt x="13487858" y="3329307"/>
                  <a:pt x="13060002" y="3224824"/>
                  <a:pt x="12788466" y="3243319"/>
                </a:cubicBezTo>
                <a:cubicBezTo>
                  <a:pt x="12516930" y="3261814"/>
                  <a:pt x="12323104" y="3185567"/>
                  <a:pt x="12200490" y="3243319"/>
                </a:cubicBezTo>
                <a:cubicBezTo>
                  <a:pt x="12077876" y="3301071"/>
                  <a:pt x="12092246" y="3234073"/>
                  <a:pt x="12053497" y="3243319"/>
                </a:cubicBezTo>
                <a:cubicBezTo>
                  <a:pt x="12014748" y="3252565"/>
                  <a:pt x="11587309" y="3200029"/>
                  <a:pt x="11465521" y="3243319"/>
                </a:cubicBezTo>
                <a:cubicBezTo>
                  <a:pt x="11343733" y="3286609"/>
                  <a:pt x="10917193" y="3191441"/>
                  <a:pt x="10583558" y="3243319"/>
                </a:cubicBezTo>
                <a:cubicBezTo>
                  <a:pt x="10249923" y="3295197"/>
                  <a:pt x="10401058" y="3241524"/>
                  <a:pt x="10289570" y="3243319"/>
                </a:cubicBezTo>
                <a:cubicBezTo>
                  <a:pt x="10178082" y="3245114"/>
                  <a:pt x="9938108" y="3235991"/>
                  <a:pt x="9701595" y="3243319"/>
                </a:cubicBezTo>
                <a:cubicBezTo>
                  <a:pt x="9465083" y="3250647"/>
                  <a:pt x="9585206" y="3227381"/>
                  <a:pt x="9554601" y="3243319"/>
                </a:cubicBezTo>
                <a:cubicBezTo>
                  <a:pt x="9523996" y="3259257"/>
                  <a:pt x="9453181" y="3226337"/>
                  <a:pt x="9407607" y="3243319"/>
                </a:cubicBezTo>
                <a:cubicBezTo>
                  <a:pt x="9362033" y="3260301"/>
                  <a:pt x="8876826" y="3224023"/>
                  <a:pt x="8672638" y="3243319"/>
                </a:cubicBezTo>
                <a:cubicBezTo>
                  <a:pt x="8468450" y="3262615"/>
                  <a:pt x="8444676" y="3218852"/>
                  <a:pt x="8378650" y="3243319"/>
                </a:cubicBezTo>
                <a:cubicBezTo>
                  <a:pt x="8312624" y="3267786"/>
                  <a:pt x="7899639" y="3242741"/>
                  <a:pt x="7643681" y="3243319"/>
                </a:cubicBezTo>
                <a:cubicBezTo>
                  <a:pt x="7387723" y="3243897"/>
                  <a:pt x="7417033" y="3231762"/>
                  <a:pt x="7349693" y="3243319"/>
                </a:cubicBezTo>
                <a:cubicBezTo>
                  <a:pt x="7282353" y="3254876"/>
                  <a:pt x="6892151" y="3193350"/>
                  <a:pt x="6761718" y="3243319"/>
                </a:cubicBezTo>
                <a:cubicBezTo>
                  <a:pt x="6631285" y="3293288"/>
                  <a:pt x="6231671" y="3175643"/>
                  <a:pt x="5879754" y="3243319"/>
                </a:cubicBezTo>
                <a:cubicBezTo>
                  <a:pt x="5527837" y="3310995"/>
                  <a:pt x="5784359" y="3238098"/>
                  <a:pt x="5732761" y="3243319"/>
                </a:cubicBezTo>
                <a:cubicBezTo>
                  <a:pt x="5681163" y="3248540"/>
                  <a:pt x="5644374" y="3230312"/>
                  <a:pt x="5585767" y="3243319"/>
                </a:cubicBezTo>
                <a:cubicBezTo>
                  <a:pt x="5527160" y="3256326"/>
                  <a:pt x="5333067" y="3240530"/>
                  <a:pt x="5144785" y="3243319"/>
                </a:cubicBezTo>
                <a:cubicBezTo>
                  <a:pt x="4956503" y="3246108"/>
                  <a:pt x="4473184" y="3140704"/>
                  <a:pt x="4262822" y="3243319"/>
                </a:cubicBezTo>
                <a:cubicBezTo>
                  <a:pt x="4052460" y="3345934"/>
                  <a:pt x="3978776" y="3239297"/>
                  <a:pt x="3821840" y="3243319"/>
                </a:cubicBezTo>
                <a:cubicBezTo>
                  <a:pt x="3664904" y="3247341"/>
                  <a:pt x="3598612" y="3190611"/>
                  <a:pt x="3380859" y="3243319"/>
                </a:cubicBezTo>
                <a:cubicBezTo>
                  <a:pt x="3163106" y="3296027"/>
                  <a:pt x="2841317" y="3177911"/>
                  <a:pt x="2498896" y="3243319"/>
                </a:cubicBezTo>
                <a:cubicBezTo>
                  <a:pt x="2156475" y="3308727"/>
                  <a:pt x="2024556" y="3208962"/>
                  <a:pt x="1763926" y="3243319"/>
                </a:cubicBezTo>
                <a:cubicBezTo>
                  <a:pt x="1503296" y="3277676"/>
                  <a:pt x="1435151" y="3235572"/>
                  <a:pt x="1322945" y="3243319"/>
                </a:cubicBezTo>
                <a:cubicBezTo>
                  <a:pt x="1210739" y="3251066"/>
                  <a:pt x="602988" y="3139094"/>
                  <a:pt x="0" y="3243319"/>
                </a:cubicBezTo>
                <a:cubicBezTo>
                  <a:pt x="-48750" y="3141480"/>
                  <a:pt x="36517" y="2890890"/>
                  <a:pt x="0" y="2767632"/>
                </a:cubicBezTo>
                <a:cubicBezTo>
                  <a:pt x="-36517" y="2644374"/>
                  <a:pt x="38741" y="2515437"/>
                  <a:pt x="0" y="2324379"/>
                </a:cubicBezTo>
                <a:cubicBezTo>
                  <a:pt x="-38741" y="2133321"/>
                  <a:pt x="52096" y="2048167"/>
                  <a:pt x="0" y="1848692"/>
                </a:cubicBezTo>
                <a:cubicBezTo>
                  <a:pt x="-52096" y="1649217"/>
                  <a:pt x="46986" y="1497395"/>
                  <a:pt x="0" y="1243272"/>
                </a:cubicBezTo>
                <a:cubicBezTo>
                  <a:pt x="-46986" y="989149"/>
                  <a:pt x="4697" y="955663"/>
                  <a:pt x="0" y="702719"/>
                </a:cubicBezTo>
                <a:cubicBezTo>
                  <a:pt x="-4697" y="449775"/>
                  <a:pt x="14410" y="143496"/>
                  <a:pt x="0" y="0"/>
                </a:cubicBezTo>
                <a:close/>
              </a:path>
              <a:path w="14699386" h="3243319" stroke="0" extrusionOk="0">
                <a:moveTo>
                  <a:pt x="0" y="0"/>
                </a:moveTo>
                <a:cubicBezTo>
                  <a:pt x="362012" y="-3043"/>
                  <a:pt x="622918" y="20319"/>
                  <a:pt x="881963" y="0"/>
                </a:cubicBezTo>
                <a:cubicBezTo>
                  <a:pt x="1141008" y="-20319"/>
                  <a:pt x="1552946" y="24549"/>
                  <a:pt x="1763926" y="0"/>
                </a:cubicBezTo>
                <a:cubicBezTo>
                  <a:pt x="1974906" y="-24549"/>
                  <a:pt x="2255400" y="36941"/>
                  <a:pt x="2498896" y="0"/>
                </a:cubicBezTo>
                <a:cubicBezTo>
                  <a:pt x="2742392" y="-36941"/>
                  <a:pt x="2709647" y="8732"/>
                  <a:pt x="2792883" y="0"/>
                </a:cubicBezTo>
                <a:cubicBezTo>
                  <a:pt x="2876119" y="-8732"/>
                  <a:pt x="2878622" y="17325"/>
                  <a:pt x="2939877" y="0"/>
                </a:cubicBezTo>
                <a:cubicBezTo>
                  <a:pt x="3001132" y="-17325"/>
                  <a:pt x="3179058" y="10893"/>
                  <a:pt x="3380859" y="0"/>
                </a:cubicBezTo>
                <a:cubicBezTo>
                  <a:pt x="3582660" y="-10893"/>
                  <a:pt x="3663629" y="3510"/>
                  <a:pt x="3821840" y="0"/>
                </a:cubicBezTo>
                <a:cubicBezTo>
                  <a:pt x="3980051" y="-3510"/>
                  <a:pt x="4238978" y="45419"/>
                  <a:pt x="4409816" y="0"/>
                </a:cubicBezTo>
                <a:cubicBezTo>
                  <a:pt x="4580654" y="-45419"/>
                  <a:pt x="4521360" y="2258"/>
                  <a:pt x="4556810" y="0"/>
                </a:cubicBezTo>
                <a:cubicBezTo>
                  <a:pt x="4592260" y="-2258"/>
                  <a:pt x="4820330" y="25146"/>
                  <a:pt x="4997791" y="0"/>
                </a:cubicBezTo>
                <a:cubicBezTo>
                  <a:pt x="5175252" y="-25146"/>
                  <a:pt x="5437136" y="31075"/>
                  <a:pt x="5732761" y="0"/>
                </a:cubicBezTo>
                <a:cubicBezTo>
                  <a:pt x="6028386" y="-31075"/>
                  <a:pt x="6340958" y="94107"/>
                  <a:pt x="6614724" y="0"/>
                </a:cubicBezTo>
                <a:cubicBezTo>
                  <a:pt x="6888490" y="-94107"/>
                  <a:pt x="7060928" y="71776"/>
                  <a:pt x="7349693" y="0"/>
                </a:cubicBezTo>
                <a:cubicBezTo>
                  <a:pt x="7638458" y="-71776"/>
                  <a:pt x="7722936" y="17610"/>
                  <a:pt x="7937668" y="0"/>
                </a:cubicBezTo>
                <a:cubicBezTo>
                  <a:pt x="8152401" y="-17610"/>
                  <a:pt x="8382955" y="105431"/>
                  <a:pt x="8819632" y="0"/>
                </a:cubicBezTo>
                <a:cubicBezTo>
                  <a:pt x="9256309" y="-105431"/>
                  <a:pt x="9281351" y="77261"/>
                  <a:pt x="9554601" y="0"/>
                </a:cubicBezTo>
                <a:cubicBezTo>
                  <a:pt x="9827851" y="-77261"/>
                  <a:pt x="10001698" y="50183"/>
                  <a:pt x="10142576" y="0"/>
                </a:cubicBezTo>
                <a:cubicBezTo>
                  <a:pt x="10283455" y="-50183"/>
                  <a:pt x="10383560" y="3706"/>
                  <a:pt x="10583558" y="0"/>
                </a:cubicBezTo>
                <a:cubicBezTo>
                  <a:pt x="10783556" y="-3706"/>
                  <a:pt x="10915729" y="30064"/>
                  <a:pt x="11024540" y="0"/>
                </a:cubicBezTo>
                <a:cubicBezTo>
                  <a:pt x="11133351" y="-30064"/>
                  <a:pt x="11201760" y="31577"/>
                  <a:pt x="11318527" y="0"/>
                </a:cubicBezTo>
                <a:cubicBezTo>
                  <a:pt x="11435294" y="-31577"/>
                  <a:pt x="11762244" y="37330"/>
                  <a:pt x="12200490" y="0"/>
                </a:cubicBezTo>
                <a:cubicBezTo>
                  <a:pt x="12638736" y="-37330"/>
                  <a:pt x="12406256" y="20884"/>
                  <a:pt x="12494478" y="0"/>
                </a:cubicBezTo>
                <a:cubicBezTo>
                  <a:pt x="12582700" y="-20884"/>
                  <a:pt x="12795231" y="61714"/>
                  <a:pt x="13082454" y="0"/>
                </a:cubicBezTo>
                <a:cubicBezTo>
                  <a:pt x="13369677" y="-61714"/>
                  <a:pt x="13378502" y="49930"/>
                  <a:pt x="13523435" y="0"/>
                </a:cubicBezTo>
                <a:cubicBezTo>
                  <a:pt x="13668368" y="-49930"/>
                  <a:pt x="13830096" y="36091"/>
                  <a:pt x="13964417" y="0"/>
                </a:cubicBezTo>
                <a:cubicBezTo>
                  <a:pt x="14098738" y="-36091"/>
                  <a:pt x="14456386" y="14246"/>
                  <a:pt x="14699386" y="0"/>
                </a:cubicBezTo>
                <a:cubicBezTo>
                  <a:pt x="14701851" y="214924"/>
                  <a:pt x="14659201" y="445027"/>
                  <a:pt x="14699386" y="605420"/>
                </a:cubicBezTo>
                <a:cubicBezTo>
                  <a:pt x="14739571" y="765813"/>
                  <a:pt x="14671374" y="956885"/>
                  <a:pt x="14699386" y="1145973"/>
                </a:cubicBezTo>
                <a:cubicBezTo>
                  <a:pt x="14727398" y="1335061"/>
                  <a:pt x="14674505" y="1494292"/>
                  <a:pt x="14699386" y="1654093"/>
                </a:cubicBezTo>
                <a:cubicBezTo>
                  <a:pt x="14724267" y="1813894"/>
                  <a:pt x="14676109" y="1923048"/>
                  <a:pt x="14699386" y="2129779"/>
                </a:cubicBezTo>
                <a:cubicBezTo>
                  <a:pt x="14722663" y="2336510"/>
                  <a:pt x="14681912" y="2530153"/>
                  <a:pt x="14699386" y="2637899"/>
                </a:cubicBezTo>
                <a:cubicBezTo>
                  <a:pt x="14716860" y="2745645"/>
                  <a:pt x="14682312" y="3011866"/>
                  <a:pt x="14699386" y="3243319"/>
                </a:cubicBezTo>
                <a:cubicBezTo>
                  <a:pt x="14644857" y="3246238"/>
                  <a:pt x="14593234" y="3225989"/>
                  <a:pt x="14552392" y="3243319"/>
                </a:cubicBezTo>
                <a:cubicBezTo>
                  <a:pt x="14511550" y="3260649"/>
                  <a:pt x="14160636" y="3241739"/>
                  <a:pt x="13964417" y="3243319"/>
                </a:cubicBezTo>
                <a:cubicBezTo>
                  <a:pt x="13768199" y="3244899"/>
                  <a:pt x="13536748" y="3221154"/>
                  <a:pt x="13376441" y="3243319"/>
                </a:cubicBezTo>
                <a:cubicBezTo>
                  <a:pt x="13216134" y="3265484"/>
                  <a:pt x="13035071" y="3225706"/>
                  <a:pt x="12788466" y="3243319"/>
                </a:cubicBezTo>
                <a:cubicBezTo>
                  <a:pt x="12541861" y="3260932"/>
                  <a:pt x="12699513" y="3240697"/>
                  <a:pt x="12641472" y="3243319"/>
                </a:cubicBezTo>
                <a:cubicBezTo>
                  <a:pt x="12583431" y="3245941"/>
                  <a:pt x="12397513" y="3223977"/>
                  <a:pt x="12200490" y="3243319"/>
                </a:cubicBezTo>
                <a:cubicBezTo>
                  <a:pt x="12003467" y="3262661"/>
                  <a:pt x="11934375" y="3230331"/>
                  <a:pt x="11759509" y="3243319"/>
                </a:cubicBezTo>
                <a:cubicBezTo>
                  <a:pt x="11584643" y="3256307"/>
                  <a:pt x="11422404" y="3180422"/>
                  <a:pt x="11171533" y="3243319"/>
                </a:cubicBezTo>
                <a:cubicBezTo>
                  <a:pt x="10920662" y="3306216"/>
                  <a:pt x="11075613" y="3229864"/>
                  <a:pt x="11024540" y="3243319"/>
                </a:cubicBezTo>
                <a:cubicBezTo>
                  <a:pt x="10973467" y="3256774"/>
                  <a:pt x="10635588" y="3211661"/>
                  <a:pt x="10436564" y="3243319"/>
                </a:cubicBezTo>
                <a:cubicBezTo>
                  <a:pt x="10237540" y="3274977"/>
                  <a:pt x="10094452" y="3234942"/>
                  <a:pt x="9995582" y="3243319"/>
                </a:cubicBezTo>
                <a:cubicBezTo>
                  <a:pt x="9896712" y="3251696"/>
                  <a:pt x="9410260" y="3243230"/>
                  <a:pt x="9113619" y="3243319"/>
                </a:cubicBezTo>
                <a:cubicBezTo>
                  <a:pt x="8816978" y="3243408"/>
                  <a:pt x="8497565" y="3227577"/>
                  <a:pt x="8231656" y="3243319"/>
                </a:cubicBezTo>
                <a:cubicBezTo>
                  <a:pt x="7965747" y="3259061"/>
                  <a:pt x="8074923" y="3222381"/>
                  <a:pt x="7937668" y="3243319"/>
                </a:cubicBezTo>
                <a:cubicBezTo>
                  <a:pt x="7800413" y="3264257"/>
                  <a:pt x="7855578" y="3232034"/>
                  <a:pt x="7790675" y="3243319"/>
                </a:cubicBezTo>
                <a:cubicBezTo>
                  <a:pt x="7725772" y="3254604"/>
                  <a:pt x="7566213" y="3225376"/>
                  <a:pt x="7496687" y="3243319"/>
                </a:cubicBezTo>
                <a:cubicBezTo>
                  <a:pt x="7427161" y="3261262"/>
                  <a:pt x="7326697" y="3238867"/>
                  <a:pt x="7202699" y="3243319"/>
                </a:cubicBezTo>
                <a:cubicBezTo>
                  <a:pt x="7078701" y="3247771"/>
                  <a:pt x="7104264" y="3228699"/>
                  <a:pt x="7055705" y="3243319"/>
                </a:cubicBezTo>
                <a:cubicBezTo>
                  <a:pt x="7007146" y="3257939"/>
                  <a:pt x="6869181" y="3229058"/>
                  <a:pt x="6761718" y="3243319"/>
                </a:cubicBezTo>
                <a:cubicBezTo>
                  <a:pt x="6654255" y="3257580"/>
                  <a:pt x="6410218" y="3184399"/>
                  <a:pt x="6173742" y="3243319"/>
                </a:cubicBezTo>
                <a:cubicBezTo>
                  <a:pt x="5937266" y="3302239"/>
                  <a:pt x="5641599" y="3160398"/>
                  <a:pt x="5438773" y="3243319"/>
                </a:cubicBezTo>
                <a:cubicBezTo>
                  <a:pt x="5235947" y="3326240"/>
                  <a:pt x="5181561" y="3198821"/>
                  <a:pt x="4997791" y="3243319"/>
                </a:cubicBezTo>
                <a:cubicBezTo>
                  <a:pt x="4814021" y="3287817"/>
                  <a:pt x="4560213" y="3235589"/>
                  <a:pt x="4262822" y="3243319"/>
                </a:cubicBezTo>
                <a:cubicBezTo>
                  <a:pt x="3965431" y="3251049"/>
                  <a:pt x="4048427" y="3227851"/>
                  <a:pt x="3968834" y="3243319"/>
                </a:cubicBezTo>
                <a:cubicBezTo>
                  <a:pt x="3889241" y="3258787"/>
                  <a:pt x="3674610" y="3209504"/>
                  <a:pt x="3527853" y="3243319"/>
                </a:cubicBezTo>
                <a:cubicBezTo>
                  <a:pt x="3381096" y="3277134"/>
                  <a:pt x="2944228" y="3222042"/>
                  <a:pt x="2645889" y="3243319"/>
                </a:cubicBezTo>
                <a:cubicBezTo>
                  <a:pt x="2347550" y="3264596"/>
                  <a:pt x="2179080" y="3190766"/>
                  <a:pt x="2057914" y="3243319"/>
                </a:cubicBezTo>
                <a:cubicBezTo>
                  <a:pt x="1936748" y="3295872"/>
                  <a:pt x="1959543" y="3229860"/>
                  <a:pt x="1910920" y="3243319"/>
                </a:cubicBezTo>
                <a:cubicBezTo>
                  <a:pt x="1862297" y="3256778"/>
                  <a:pt x="1706867" y="3230921"/>
                  <a:pt x="1616932" y="3243319"/>
                </a:cubicBezTo>
                <a:cubicBezTo>
                  <a:pt x="1526997" y="3255717"/>
                  <a:pt x="1029000" y="3171019"/>
                  <a:pt x="734969" y="3243319"/>
                </a:cubicBezTo>
                <a:cubicBezTo>
                  <a:pt x="440938" y="3315619"/>
                  <a:pt x="186673" y="3217717"/>
                  <a:pt x="0" y="3243319"/>
                </a:cubicBezTo>
                <a:cubicBezTo>
                  <a:pt x="-7059" y="3041708"/>
                  <a:pt x="31611" y="2913141"/>
                  <a:pt x="0" y="2702766"/>
                </a:cubicBezTo>
                <a:cubicBezTo>
                  <a:pt x="-31611" y="2492391"/>
                  <a:pt x="70375" y="2321767"/>
                  <a:pt x="0" y="2097346"/>
                </a:cubicBezTo>
                <a:cubicBezTo>
                  <a:pt x="-70375" y="1872925"/>
                  <a:pt x="49289" y="1746783"/>
                  <a:pt x="0" y="1556793"/>
                </a:cubicBezTo>
                <a:cubicBezTo>
                  <a:pt x="-49289" y="1366803"/>
                  <a:pt x="9174" y="1166991"/>
                  <a:pt x="0" y="983807"/>
                </a:cubicBezTo>
                <a:cubicBezTo>
                  <a:pt x="-9174" y="800623"/>
                  <a:pt x="25876" y="666966"/>
                  <a:pt x="0" y="508120"/>
                </a:cubicBezTo>
                <a:cubicBezTo>
                  <a:pt x="-25876" y="349274"/>
                  <a:pt x="38853" y="122709"/>
                  <a:pt x="0" y="0"/>
                </a:cubicBezTo>
                <a:close/>
              </a:path>
            </a:pathLst>
          </a:custGeom>
          <a:solidFill>
            <a:srgbClr val="FF0000"/>
          </a:solidFill>
          <a:ln w="317500" cmpd="sng">
            <a:solidFill>
              <a:schemeClr val="bg1"/>
            </a:solidFill>
            <a:extLst>
              <a:ext uri="{C807C97D-BFC1-408E-A445-0C87EB9F89A2}">
                <ask:lineSketchStyleProps xmlns:ask="http://schemas.microsoft.com/office/drawing/2018/sketchyshapes" sd="35369194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90687C5E-9FA7-6C6A-A76F-2B26D1E7B1DC}"/>
              </a:ext>
            </a:extLst>
          </p:cNvPr>
          <p:cNvGrpSpPr/>
          <p:nvPr/>
        </p:nvGrpSpPr>
        <p:grpSpPr>
          <a:xfrm>
            <a:off x="1005591" y="972237"/>
            <a:ext cx="10732530" cy="5352364"/>
            <a:chOff x="186187" y="2494057"/>
            <a:chExt cx="10732530" cy="5537507"/>
          </a:xfrm>
        </p:grpSpPr>
        <p:sp>
          <p:nvSpPr>
            <p:cNvPr id="8" name="Rounded Rectangle 7">
              <a:extLst>
                <a:ext uri="{FF2B5EF4-FFF2-40B4-BE49-F238E27FC236}">
                  <a16:creationId xmlns:a16="http://schemas.microsoft.com/office/drawing/2014/main" id="{B68A34DF-4DEA-6FAC-A7C3-FCC85BFD3CF0}"/>
                </a:ext>
              </a:extLst>
            </p:cNvPr>
            <p:cNvSpPr/>
            <p:nvPr/>
          </p:nvSpPr>
          <p:spPr>
            <a:xfrm>
              <a:off x="186187" y="2624677"/>
              <a:ext cx="10363199" cy="5406887"/>
            </a:xfrm>
            <a:custGeom>
              <a:avLst/>
              <a:gdLst>
                <a:gd name="connsiteX0" fmla="*/ 0 w 10363199"/>
                <a:gd name="connsiteY0" fmla="*/ 46661 h 5406887"/>
                <a:gd name="connsiteX1" fmla="*/ 46661 w 10363199"/>
                <a:gd name="connsiteY1" fmla="*/ 0 h 5406887"/>
                <a:gd name="connsiteX2" fmla="*/ 10316538 w 10363199"/>
                <a:gd name="connsiteY2" fmla="*/ 0 h 5406887"/>
                <a:gd name="connsiteX3" fmla="*/ 10363199 w 10363199"/>
                <a:gd name="connsiteY3" fmla="*/ 46661 h 5406887"/>
                <a:gd name="connsiteX4" fmla="*/ 10363199 w 10363199"/>
                <a:gd name="connsiteY4" fmla="*/ 5360226 h 5406887"/>
                <a:gd name="connsiteX5" fmla="*/ 10316538 w 10363199"/>
                <a:gd name="connsiteY5" fmla="*/ 5406887 h 5406887"/>
                <a:gd name="connsiteX6" fmla="*/ 46661 w 10363199"/>
                <a:gd name="connsiteY6" fmla="*/ 5406887 h 5406887"/>
                <a:gd name="connsiteX7" fmla="*/ 0 w 10363199"/>
                <a:gd name="connsiteY7" fmla="*/ 5360226 h 5406887"/>
                <a:gd name="connsiteX8" fmla="*/ 0 w 10363199"/>
                <a:gd name="connsiteY8" fmla="*/ 46661 h 540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63199" h="5406887" fill="none" extrusionOk="0">
                  <a:moveTo>
                    <a:pt x="0" y="46661"/>
                  </a:moveTo>
                  <a:cubicBezTo>
                    <a:pt x="-2930" y="20417"/>
                    <a:pt x="24326" y="2809"/>
                    <a:pt x="46661" y="0"/>
                  </a:cubicBezTo>
                  <a:cubicBezTo>
                    <a:pt x="4544411" y="130954"/>
                    <a:pt x="8256176" y="43574"/>
                    <a:pt x="10316538" y="0"/>
                  </a:cubicBezTo>
                  <a:cubicBezTo>
                    <a:pt x="10343852" y="2378"/>
                    <a:pt x="10365380" y="23562"/>
                    <a:pt x="10363199" y="46661"/>
                  </a:cubicBezTo>
                  <a:cubicBezTo>
                    <a:pt x="10212760" y="1156111"/>
                    <a:pt x="10449078" y="3416184"/>
                    <a:pt x="10363199" y="5360226"/>
                  </a:cubicBezTo>
                  <a:cubicBezTo>
                    <a:pt x="10358828" y="5386714"/>
                    <a:pt x="10342038" y="5406701"/>
                    <a:pt x="10316538" y="5406887"/>
                  </a:cubicBezTo>
                  <a:cubicBezTo>
                    <a:pt x="5553962" y="5562084"/>
                    <a:pt x="5075095" y="5569907"/>
                    <a:pt x="46661" y="5406887"/>
                  </a:cubicBezTo>
                  <a:cubicBezTo>
                    <a:pt x="21110" y="5403925"/>
                    <a:pt x="-1554" y="5386903"/>
                    <a:pt x="0" y="5360226"/>
                  </a:cubicBezTo>
                  <a:cubicBezTo>
                    <a:pt x="64656" y="3688163"/>
                    <a:pt x="-17807" y="1801255"/>
                    <a:pt x="0" y="46661"/>
                  </a:cubicBezTo>
                  <a:close/>
                </a:path>
                <a:path w="10363199" h="5406887" stroke="0" extrusionOk="0">
                  <a:moveTo>
                    <a:pt x="0" y="46661"/>
                  </a:moveTo>
                  <a:cubicBezTo>
                    <a:pt x="-1396" y="20030"/>
                    <a:pt x="20309" y="219"/>
                    <a:pt x="46661" y="0"/>
                  </a:cubicBezTo>
                  <a:cubicBezTo>
                    <a:pt x="1886438" y="132882"/>
                    <a:pt x="5950690" y="-84951"/>
                    <a:pt x="10316538" y="0"/>
                  </a:cubicBezTo>
                  <a:cubicBezTo>
                    <a:pt x="10340717" y="1554"/>
                    <a:pt x="10363143" y="21202"/>
                    <a:pt x="10363199" y="46661"/>
                  </a:cubicBezTo>
                  <a:cubicBezTo>
                    <a:pt x="10383386" y="1597794"/>
                    <a:pt x="10515679" y="4247873"/>
                    <a:pt x="10363199" y="5360226"/>
                  </a:cubicBezTo>
                  <a:cubicBezTo>
                    <a:pt x="10365396" y="5386257"/>
                    <a:pt x="10342892" y="5405686"/>
                    <a:pt x="10316538" y="5406887"/>
                  </a:cubicBezTo>
                  <a:cubicBezTo>
                    <a:pt x="7249433" y="5494526"/>
                    <a:pt x="2856843" y="5334208"/>
                    <a:pt x="46661" y="5406887"/>
                  </a:cubicBezTo>
                  <a:cubicBezTo>
                    <a:pt x="20390" y="5402107"/>
                    <a:pt x="-1974" y="5388740"/>
                    <a:pt x="0" y="5360226"/>
                  </a:cubicBezTo>
                  <a:cubicBezTo>
                    <a:pt x="-38581" y="4050906"/>
                    <a:pt x="63341" y="1913577"/>
                    <a:pt x="0" y="46661"/>
                  </a:cubicBezTo>
                  <a:close/>
                </a:path>
              </a:pathLst>
            </a:custGeom>
            <a:pattFill prst="pct5">
              <a:fgClr>
                <a:schemeClr val="tx1"/>
              </a:fgClr>
              <a:bgClr>
                <a:schemeClr val="bg1"/>
              </a:bgClr>
            </a:pattFill>
            <a:ln w="101600">
              <a:solidFill>
                <a:schemeClr val="bg1"/>
              </a:solidFill>
              <a:extLst>
                <a:ext uri="{C807C97D-BFC1-408E-A445-0C87EB9F89A2}">
                  <ask:lineSketchStyleProps xmlns:ask="http://schemas.microsoft.com/office/drawing/2018/sketchyshapes" sd="1219033472">
                    <a:prstGeom prst="roundRect">
                      <a:avLst>
                        <a:gd name="adj" fmla="val 863"/>
                      </a:avLst>
                    </a:prstGeom>
                    <ask:type>
                      <ask:lineSketchCurved/>
                    </ask:type>
                  </ask:lineSketchStyleProps>
                </a:ext>
              </a:extLst>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41FDA0D2-E913-C13B-3AE3-1C72DBA54D93}"/>
                </a:ext>
              </a:extLst>
            </p:cNvPr>
            <p:cNvSpPr txBox="1">
              <a:spLocks/>
            </p:cNvSpPr>
            <p:nvPr/>
          </p:nvSpPr>
          <p:spPr>
            <a:xfrm>
              <a:off x="403117" y="24940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Gotham Condensed Ultra" pitchFamily="2" charset="0"/>
                </a:rPr>
                <a:t>OUTPUT EXAMPLES</a:t>
              </a:r>
            </a:p>
          </p:txBody>
        </p:sp>
      </p:grpSp>
      <p:sp>
        <p:nvSpPr>
          <p:cNvPr id="23" name="TextBox 22">
            <a:extLst>
              <a:ext uri="{FF2B5EF4-FFF2-40B4-BE49-F238E27FC236}">
                <a16:creationId xmlns:a16="http://schemas.microsoft.com/office/drawing/2014/main" id="{21E9C093-35F7-20CC-8CBC-114C407CFF39}"/>
              </a:ext>
            </a:extLst>
          </p:cNvPr>
          <p:cNvSpPr txBox="1"/>
          <p:nvPr/>
        </p:nvSpPr>
        <p:spPr>
          <a:xfrm>
            <a:off x="11919098" y="6517749"/>
            <a:ext cx="542260" cy="369332"/>
          </a:xfrm>
          <a:prstGeom prst="rect">
            <a:avLst/>
          </a:prstGeom>
          <a:noFill/>
        </p:spPr>
        <p:txBody>
          <a:bodyPr wrap="square" rtlCol="0">
            <a:spAutoFit/>
          </a:bodyPr>
          <a:lstStyle/>
          <a:p>
            <a:r>
              <a:rPr lang="en-US" dirty="0">
                <a:solidFill>
                  <a:schemeClr val="bg1"/>
                </a:solidFill>
                <a:latin typeface="Gotham Condensed Ultra" pitchFamily="2" charset="0"/>
              </a:rPr>
              <a:t>9</a:t>
            </a:r>
          </a:p>
        </p:txBody>
      </p:sp>
      <p:grpSp>
        <p:nvGrpSpPr>
          <p:cNvPr id="42" name="Group 41">
            <a:extLst>
              <a:ext uri="{FF2B5EF4-FFF2-40B4-BE49-F238E27FC236}">
                <a16:creationId xmlns:a16="http://schemas.microsoft.com/office/drawing/2014/main" id="{0B6C7D80-5782-2127-0366-2573250F92FB}"/>
              </a:ext>
            </a:extLst>
          </p:cNvPr>
          <p:cNvGrpSpPr/>
          <p:nvPr/>
        </p:nvGrpSpPr>
        <p:grpSpPr>
          <a:xfrm>
            <a:off x="6471713" y="4185460"/>
            <a:ext cx="3600000" cy="1800000"/>
            <a:chOff x="6475879" y="4208587"/>
            <a:chExt cx="3600000" cy="1800000"/>
          </a:xfrm>
        </p:grpSpPr>
        <p:sp>
          <p:nvSpPr>
            <p:cNvPr id="22" name="Rounded Rectangle 21">
              <a:extLst>
                <a:ext uri="{FF2B5EF4-FFF2-40B4-BE49-F238E27FC236}">
                  <a16:creationId xmlns:a16="http://schemas.microsoft.com/office/drawing/2014/main" id="{C50945A8-2678-7722-45EA-E0B8CA321C95}"/>
                </a:ext>
              </a:extLst>
            </p:cNvPr>
            <p:cNvSpPr/>
            <p:nvPr/>
          </p:nvSpPr>
          <p:spPr>
            <a:xfrm>
              <a:off x="6475879" y="4208587"/>
              <a:ext cx="3599650" cy="1800000"/>
            </a:xfrm>
            <a:prstGeom prst="roundRect">
              <a:avLst>
                <a:gd name="adj" fmla="val 0"/>
              </a:avLst>
            </a:prstGeom>
            <a:pattFill prst="pct90">
              <a:fgClr>
                <a:srgbClr val="0070C0"/>
              </a:fgClr>
              <a:bgClr>
                <a:srgbClr val="FFC000"/>
              </a:bgClr>
            </a:pattFill>
            <a:ln w="63500" cmpd="sng">
              <a:solidFill>
                <a:schemeClr val="tx1"/>
              </a:solidFill>
              <a:extLst>
                <a:ext uri="{C807C97D-BFC1-408E-A445-0C87EB9F89A2}">
                  <ask:lineSketchStyleProps xmlns:ask="http://schemas.microsoft.com/office/drawing/2018/sketchyshapes" sd="1219033472">
                    <a:custGeom>
                      <a:avLst/>
                      <a:gdLst>
                        <a:gd name="connsiteX0" fmla="*/ 0 w 3599650"/>
                        <a:gd name="connsiteY0" fmla="*/ 0 h 1800000"/>
                        <a:gd name="connsiteX1" fmla="*/ 0 w 3599650"/>
                        <a:gd name="connsiteY1" fmla="*/ 0 h 1800000"/>
                        <a:gd name="connsiteX2" fmla="*/ 563945 w 3599650"/>
                        <a:gd name="connsiteY2" fmla="*/ 0 h 1800000"/>
                        <a:gd name="connsiteX3" fmla="*/ 1091894 w 3599650"/>
                        <a:gd name="connsiteY3" fmla="*/ 0 h 1800000"/>
                        <a:gd name="connsiteX4" fmla="*/ 1727832 w 3599650"/>
                        <a:gd name="connsiteY4" fmla="*/ 0 h 1800000"/>
                        <a:gd name="connsiteX5" fmla="*/ 2327774 w 3599650"/>
                        <a:gd name="connsiteY5" fmla="*/ 0 h 1800000"/>
                        <a:gd name="connsiteX6" fmla="*/ 2927715 w 3599650"/>
                        <a:gd name="connsiteY6" fmla="*/ 0 h 1800000"/>
                        <a:gd name="connsiteX7" fmla="*/ 3599650 w 3599650"/>
                        <a:gd name="connsiteY7" fmla="*/ 0 h 1800000"/>
                        <a:gd name="connsiteX8" fmla="*/ 3599650 w 3599650"/>
                        <a:gd name="connsiteY8" fmla="*/ 0 h 1800000"/>
                        <a:gd name="connsiteX9" fmla="*/ 3599650 w 3599650"/>
                        <a:gd name="connsiteY9" fmla="*/ 468000 h 1800000"/>
                        <a:gd name="connsiteX10" fmla="*/ 3599650 w 3599650"/>
                        <a:gd name="connsiteY10" fmla="*/ 882000 h 1800000"/>
                        <a:gd name="connsiteX11" fmla="*/ 3599650 w 3599650"/>
                        <a:gd name="connsiteY11" fmla="*/ 1350000 h 1800000"/>
                        <a:gd name="connsiteX12" fmla="*/ 3599650 w 3599650"/>
                        <a:gd name="connsiteY12" fmla="*/ 1800000 h 1800000"/>
                        <a:gd name="connsiteX13" fmla="*/ 3599650 w 3599650"/>
                        <a:gd name="connsiteY13" fmla="*/ 1800000 h 1800000"/>
                        <a:gd name="connsiteX14" fmla="*/ 2963712 w 3599650"/>
                        <a:gd name="connsiteY14" fmla="*/ 1800000 h 1800000"/>
                        <a:gd name="connsiteX15" fmla="*/ 2327774 w 3599650"/>
                        <a:gd name="connsiteY15" fmla="*/ 1800000 h 1800000"/>
                        <a:gd name="connsiteX16" fmla="*/ 1655839 w 3599650"/>
                        <a:gd name="connsiteY16" fmla="*/ 1800000 h 1800000"/>
                        <a:gd name="connsiteX17" fmla="*/ 1091894 w 3599650"/>
                        <a:gd name="connsiteY17" fmla="*/ 1800000 h 1800000"/>
                        <a:gd name="connsiteX18" fmla="*/ 0 w 3599650"/>
                        <a:gd name="connsiteY18" fmla="*/ 1800000 h 1800000"/>
                        <a:gd name="connsiteX19" fmla="*/ 0 w 3599650"/>
                        <a:gd name="connsiteY19" fmla="*/ 1800000 h 1800000"/>
                        <a:gd name="connsiteX20" fmla="*/ 0 w 3599650"/>
                        <a:gd name="connsiteY20" fmla="*/ 1386000 h 1800000"/>
                        <a:gd name="connsiteX21" fmla="*/ 0 w 3599650"/>
                        <a:gd name="connsiteY21" fmla="*/ 936000 h 1800000"/>
                        <a:gd name="connsiteX22" fmla="*/ 0 w 3599650"/>
                        <a:gd name="connsiteY22" fmla="*/ 468000 h 1800000"/>
                        <a:gd name="connsiteX23" fmla="*/ 0 w 3599650"/>
                        <a:gd name="connsiteY23"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99650" h="1800000" fill="none" extrusionOk="0">
                          <a:moveTo>
                            <a:pt x="0" y="0"/>
                          </a:moveTo>
                          <a:lnTo>
                            <a:pt x="0" y="0"/>
                          </a:lnTo>
                          <a:cubicBezTo>
                            <a:pt x="206573" y="-59907"/>
                            <a:pt x="358215" y="67395"/>
                            <a:pt x="563945" y="0"/>
                          </a:cubicBezTo>
                          <a:cubicBezTo>
                            <a:pt x="769676" y="-67395"/>
                            <a:pt x="898661" y="11195"/>
                            <a:pt x="1091894" y="0"/>
                          </a:cubicBezTo>
                          <a:cubicBezTo>
                            <a:pt x="1285127" y="-11195"/>
                            <a:pt x="1477326" y="25334"/>
                            <a:pt x="1727832" y="0"/>
                          </a:cubicBezTo>
                          <a:cubicBezTo>
                            <a:pt x="1978338" y="-25334"/>
                            <a:pt x="2191141" y="19336"/>
                            <a:pt x="2327774" y="0"/>
                          </a:cubicBezTo>
                          <a:cubicBezTo>
                            <a:pt x="2464407" y="-19336"/>
                            <a:pt x="2673516" y="71409"/>
                            <a:pt x="2927715" y="0"/>
                          </a:cubicBezTo>
                          <a:cubicBezTo>
                            <a:pt x="3181914" y="-71409"/>
                            <a:pt x="3322878" y="12839"/>
                            <a:pt x="3599650" y="0"/>
                          </a:cubicBezTo>
                          <a:lnTo>
                            <a:pt x="3599650" y="0"/>
                          </a:lnTo>
                          <a:cubicBezTo>
                            <a:pt x="3615696" y="121561"/>
                            <a:pt x="3561857" y="285177"/>
                            <a:pt x="3599650" y="468000"/>
                          </a:cubicBezTo>
                          <a:cubicBezTo>
                            <a:pt x="3637443" y="650823"/>
                            <a:pt x="3557522" y="727913"/>
                            <a:pt x="3599650" y="882000"/>
                          </a:cubicBezTo>
                          <a:cubicBezTo>
                            <a:pt x="3641778" y="1036087"/>
                            <a:pt x="3598084" y="1253806"/>
                            <a:pt x="3599650" y="1350000"/>
                          </a:cubicBezTo>
                          <a:cubicBezTo>
                            <a:pt x="3601216" y="1446194"/>
                            <a:pt x="3549072" y="1594856"/>
                            <a:pt x="3599650" y="1800000"/>
                          </a:cubicBezTo>
                          <a:lnTo>
                            <a:pt x="3599650" y="1800000"/>
                          </a:lnTo>
                          <a:cubicBezTo>
                            <a:pt x="3317166" y="1843914"/>
                            <a:pt x="3279308" y="1737650"/>
                            <a:pt x="2963712" y="1800000"/>
                          </a:cubicBezTo>
                          <a:cubicBezTo>
                            <a:pt x="2648116" y="1862350"/>
                            <a:pt x="2459890" y="1731477"/>
                            <a:pt x="2327774" y="1800000"/>
                          </a:cubicBezTo>
                          <a:cubicBezTo>
                            <a:pt x="2195658" y="1868523"/>
                            <a:pt x="1850984" y="1745063"/>
                            <a:pt x="1655839" y="1800000"/>
                          </a:cubicBezTo>
                          <a:cubicBezTo>
                            <a:pt x="1460695" y="1854937"/>
                            <a:pt x="1242009" y="1785376"/>
                            <a:pt x="1091894" y="1800000"/>
                          </a:cubicBezTo>
                          <a:cubicBezTo>
                            <a:pt x="941780" y="1814624"/>
                            <a:pt x="315729" y="1727716"/>
                            <a:pt x="0" y="1800000"/>
                          </a:cubicBezTo>
                          <a:lnTo>
                            <a:pt x="0" y="1800000"/>
                          </a:lnTo>
                          <a:cubicBezTo>
                            <a:pt x="-32963" y="1638895"/>
                            <a:pt x="48379" y="1476589"/>
                            <a:pt x="0" y="1386000"/>
                          </a:cubicBezTo>
                          <a:cubicBezTo>
                            <a:pt x="-48379" y="1295411"/>
                            <a:pt x="41882" y="1054641"/>
                            <a:pt x="0" y="936000"/>
                          </a:cubicBezTo>
                          <a:cubicBezTo>
                            <a:pt x="-41882" y="817359"/>
                            <a:pt x="5763" y="565826"/>
                            <a:pt x="0" y="468000"/>
                          </a:cubicBezTo>
                          <a:cubicBezTo>
                            <a:pt x="-5763" y="370174"/>
                            <a:pt x="15133" y="109178"/>
                            <a:pt x="0" y="0"/>
                          </a:cubicBezTo>
                          <a:close/>
                        </a:path>
                        <a:path w="3599650" h="1800000" stroke="0" extrusionOk="0">
                          <a:moveTo>
                            <a:pt x="0" y="0"/>
                          </a:moveTo>
                          <a:lnTo>
                            <a:pt x="0" y="0"/>
                          </a:lnTo>
                          <a:cubicBezTo>
                            <a:pt x="125747" y="-65297"/>
                            <a:pt x="378242" y="160"/>
                            <a:pt x="563945" y="0"/>
                          </a:cubicBezTo>
                          <a:cubicBezTo>
                            <a:pt x="749648" y="-160"/>
                            <a:pt x="815283" y="45551"/>
                            <a:pt x="1055897" y="0"/>
                          </a:cubicBezTo>
                          <a:cubicBezTo>
                            <a:pt x="1296511" y="-45551"/>
                            <a:pt x="1498935" y="22272"/>
                            <a:pt x="1727832" y="0"/>
                          </a:cubicBezTo>
                          <a:cubicBezTo>
                            <a:pt x="1956729" y="-22272"/>
                            <a:pt x="2162323" y="65089"/>
                            <a:pt x="2291777" y="0"/>
                          </a:cubicBezTo>
                          <a:cubicBezTo>
                            <a:pt x="2421231" y="-65089"/>
                            <a:pt x="2584443" y="58976"/>
                            <a:pt x="2855722" y="0"/>
                          </a:cubicBezTo>
                          <a:cubicBezTo>
                            <a:pt x="3127001" y="-58976"/>
                            <a:pt x="3424554" y="79483"/>
                            <a:pt x="3599650" y="0"/>
                          </a:cubicBezTo>
                          <a:lnTo>
                            <a:pt x="3599650" y="0"/>
                          </a:lnTo>
                          <a:cubicBezTo>
                            <a:pt x="3614743" y="173366"/>
                            <a:pt x="3567441" y="281497"/>
                            <a:pt x="3599650" y="414000"/>
                          </a:cubicBezTo>
                          <a:cubicBezTo>
                            <a:pt x="3631859" y="546503"/>
                            <a:pt x="3548105" y="643003"/>
                            <a:pt x="3599650" y="864000"/>
                          </a:cubicBezTo>
                          <a:cubicBezTo>
                            <a:pt x="3651195" y="1084997"/>
                            <a:pt x="3585430" y="1102264"/>
                            <a:pt x="3599650" y="1278000"/>
                          </a:cubicBezTo>
                          <a:cubicBezTo>
                            <a:pt x="3613870" y="1453736"/>
                            <a:pt x="3597127" y="1573038"/>
                            <a:pt x="3599650" y="1800000"/>
                          </a:cubicBezTo>
                          <a:lnTo>
                            <a:pt x="3599650" y="1800000"/>
                          </a:lnTo>
                          <a:cubicBezTo>
                            <a:pt x="3472191" y="1850632"/>
                            <a:pt x="3147377" y="1767996"/>
                            <a:pt x="2999708" y="1800000"/>
                          </a:cubicBezTo>
                          <a:cubicBezTo>
                            <a:pt x="2852039" y="1832004"/>
                            <a:pt x="2673766" y="1741329"/>
                            <a:pt x="2435763" y="1800000"/>
                          </a:cubicBezTo>
                          <a:cubicBezTo>
                            <a:pt x="2197760" y="1858671"/>
                            <a:pt x="1913360" y="1783597"/>
                            <a:pt x="1763829" y="1800000"/>
                          </a:cubicBezTo>
                          <a:cubicBezTo>
                            <a:pt x="1614298" y="1816403"/>
                            <a:pt x="1241585" y="1761397"/>
                            <a:pt x="1091894" y="1800000"/>
                          </a:cubicBezTo>
                          <a:cubicBezTo>
                            <a:pt x="942203" y="1838603"/>
                            <a:pt x="822696" y="1739412"/>
                            <a:pt x="563945" y="1800000"/>
                          </a:cubicBezTo>
                          <a:cubicBezTo>
                            <a:pt x="305194" y="1860588"/>
                            <a:pt x="253178" y="1755407"/>
                            <a:pt x="0" y="1800000"/>
                          </a:cubicBezTo>
                          <a:lnTo>
                            <a:pt x="0" y="1800000"/>
                          </a:lnTo>
                          <a:cubicBezTo>
                            <a:pt x="-41920" y="1570497"/>
                            <a:pt x="13432" y="1537975"/>
                            <a:pt x="0" y="1314000"/>
                          </a:cubicBezTo>
                          <a:cubicBezTo>
                            <a:pt x="-13432" y="1090025"/>
                            <a:pt x="23616" y="1109378"/>
                            <a:pt x="0" y="918000"/>
                          </a:cubicBezTo>
                          <a:cubicBezTo>
                            <a:pt x="-23616" y="726622"/>
                            <a:pt x="47809" y="662998"/>
                            <a:pt x="0" y="504000"/>
                          </a:cubicBezTo>
                          <a:cubicBezTo>
                            <a:pt x="-47809" y="345002"/>
                            <a:pt x="22366" y="11899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POST-</a:t>
              </a:r>
            </a:p>
            <a:p>
              <a:r>
                <a:rPr lang="en-US" b="1"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CAMPAIGN </a:t>
              </a:r>
            </a:p>
            <a:p>
              <a:r>
                <a:rPr lang="en-US" b="1" dirty="0">
                  <a:solidFill>
                    <a:schemeClr val="bg1"/>
                  </a:solidFill>
                  <a:hlinkClick r:id="" action="ppaction://noaction">
                    <a:extLst>
                      <a:ext uri="{A12FA001-AC4F-418D-AE19-62706E023703}">
                        <ahyp:hlinkClr xmlns:ahyp="http://schemas.microsoft.com/office/drawing/2018/hyperlinkcolor" val="tx"/>
                      </a:ext>
                    </a:extLst>
                  </a:hlinkClick>
                </a:rPr>
                <a:t>REVIEW</a:t>
              </a:r>
              <a:endParaRPr lang="en-US" b="1" dirty="0">
                <a:solidFill>
                  <a:schemeClr val="bg1"/>
                </a:solidFill>
              </a:endParaRPr>
            </a:p>
          </p:txBody>
        </p:sp>
        <p:pic>
          <p:nvPicPr>
            <p:cNvPr id="25" name="Picture 24" descr="A hand pointing at a button&#10;&#10;Description automatically generated">
              <a:extLst>
                <a:ext uri="{FF2B5EF4-FFF2-40B4-BE49-F238E27FC236}">
                  <a16:creationId xmlns:a16="http://schemas.microsoft.com/office/drawing/2014/main" id="{6C7A819B-4E82-3478-2F22-0C152E16C822}"/>
                </a:ext>
              </a:extLst>
            </p:cNvPr>
            <p:cNvPicPr>
              <a:picLocks noChangeAspect="1"/>
            </p:cNvPicPr>
            <p:nvPr/>
          </p:nvPicPr>
          <p:blipFill>
            <a:blip r:embed="rId3"/>
            <a:stretch>
              <a:fillRect/>
            </a:stretch>
          </p:blipFill>
          <p:spPr>
            <a:xfrm>
              <a:off x="8275879" y="4208587"/>
              <a:ext cx="1800000" cy="1800000"/>
            </a:xfrm>
            <a:prstGeom prst="rect">
              <a:avLst/>
            </a:prstGeom>
            <a:ln w="25400" cap="rnd" cmpd="sng">
              <a:solidFill>
                <a:schemeClr val="tx1"/>
              </a:solidFill>
              <a:extLst>
                <a:ext uri="{C807C97D-BFC1-408E-A445-0C87EB9F89A2}">
                  <ask:lineSketchStyleProps xmlns:ask="http://schemas.microsoft.com/office/drawing/2018/sketchyshapes" sd="4132227832">
                    <a:custGeom>
                      <a:avLst/>
                      <a:gdLst>
                        <a:gd name="connsiteX0" fmla="*/ 0 w 1800000"/>
                        <a:gd name="connsiteY0" fmla="*/ 0 h 1800000"/>
                        <a:gd name="connsiteX1" fmla="*/ 450000 w 1800000"/>
                        <a:gd name="connsiteY1" fmla="*/ 0 h 1800000"/>
                        <a:gd name="connsiteX2" fmla="*/ 918000 w 1800000"/>
                        <a:gd name="connsiteY2" fmla="*/ 0 h 1800000"/>
                        <a:gd name="connsiteX3" fmla="*/ 1314000 w 1800000"/>
                        <a:gd name="connsiteY3" fmla="*/ 0 h 1800000"/>
                        <a:gd name="connsiteX4" fmla="*/ 1800000 w 1800000"/>
                        <a:gd name="connsiteY4" fmla="*/ 0 h 1800000"/>
                        <a:gd name="connsiteX5" fmla="*/ 1800000 w 1800000"/>
                        <a:gd name="connsiteY5" fmla="*/ 486000 h 1800000"/>
                        <a:gd name="connsiteX6" fmla="*/ 1800000 w 1800000"/>
                        <a:gd name="connsiteY6" fmla="*/ 936000 h 1800000"/>
                        <a:gd name="connsiteX7" fmla="*/ 1800000 w 1800000"/>
                        <a:gd name="connsiteY7" fmla="*/ 1332000 h 1800000"/>
                        <a:gd name="connsiteX8" fmla="*/ 1800000 w 1800000"/>
                        <a:gd name="connsiteY8" fmla="*/ 1800000 h 1800000"/>
                        <a:gd name="connsiteX9" fmla="*/ 1386000 w 1800000"/>
                        <a:gd name="connsiteY9" fmla="*/ 1800000 h 1800000"/>
                        <a:gd name="connsiteX10" fmla="*/ 972000 w 1800000"/>
                        <a:gd name="connsiteY10" fmla="*/ 1800000 h 1800000"/>
                        <a:gd name="connsiteX11" fmla="*/ 522000 w 1800000"/>
                        <a:gd name="connsiteY11" fmla="*/ 1800000 h 1800000"/>
                        <a:gd name="connsiteX12" fmla="*/ 0 w 1800000"/>
                        <a:gd name="connsiteY12" fmla="*/ 1800000 h 1800000"/>
                        <a:gd name="connsiteX13" fmla="*/ 0 w 1800000"/>
                        <a:gd name="connsiteY13" fmla="*/ 1368000 h 1800000"/>
                        <a:gd name="connsiteX14" fmla="*/ 0 w 1800000"/>
                        <a:gd name="connsiteY14" fmla="*/ 972000 h 1800000"/>
                        <a:gd name="connsiteX15" fmla="*/ 0 w 1800000"/>
                        <a:gd name="connsiteY15" fmla="*/ 558000 h 1800000"/>
                        <a:gd name="connsiteX16" fmla="*/ 0 w 1800000"/>
                        <a:gd name="connsiteY16"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0000" h="1800000" fill="none" extrusionOk="0">
                          <a:moveTo>
                            <a:pt x="0" y="0"/>
                          </a:moveTo>
                          <a:cubicBezTo>
                            <a:pt x="205068" y="-25622"/>
                            <a:pt x="292797" y="9969"/>
                            <a:pt x="450000" y="0"/>
                          </a:cubicBezTo>
                          <a:cubicBezTo>
                            <a:pt x="607203" y="-9969"/>
                            <a:pt x="735832" y="33262"/>
                            <a:pt x="918000" y="0"/>
                          </a:cubicBezTo>
                          <a:cubicBezTo>
                            <a:pt x="1100168" y="-33262"/>
                            <a:pt x="1169494" y="41509"/>
                            <a:pt x="1314000" y="0"/>
                          </a:cubicBezTo>
                          <a:cubicBezTo>
                            <a:pt x="1458506" y="-41509"/>
                            <a:pt x="1600589" y="3321"/>
                            <a:pt x="1800000" y="0"/>
                          </a:cubicBezTo>
                          <a:cubicBezTo>
                            <a:pt x="1836812" y="114910"/>
                            <a:pt x="1769496" y="300104"/>
                            <a:pt x="1800000" y="486000"/>
                          </a:cubicBezTo>
                          <a:cubicBezTo>
                            <a:pt x="1830504" y="671896"/>
                            <a:pt x="1752331" y="804683"/>
                            <a:pt x="1800000" y="936000"/>
                          </a:cubicBezTo>
                          <a:cubicBezTo>
                            <a:pt x="1847669" y="1067317"/>
                            <a:pt x="1763714" y="1233100"/>
                            <a:pt x="1800000" y="1332000"/>
                          </a:cubicBezTo>
                          <a:cubicBezTo>
                            <a:pt x="1836286" y="1430900"/>
                            <a:pt x="1769212" y="1612678"/>
                            <a:pt x="1800000" y="1800000"/>
                          </a:cubicBezTo>
                          <a:cubicBezTo>
                            <a:pt x="1605408" y="1804268"/>
                            <a:pt x="1540732" y="1785084"/>
                            <a:pt x="1386000" y="1800000"/>
                          </a:cubicBezTo>
                          <a:cubicBezTo>
                            <a:pt x="1231268" y="1814916"/>
                            <a:pt x="1140916" y="1759505"/>
                            <a:pt x="972000" y="1800000"/>
                          </a:cubicBezTo>
                          <a:cubicBezTo>
                            <a:pt x="803084" y="1840495"/>
                            <a:pt x="719891" y="1782039"/>
                            <a:pt x="522000" y="1800000"/>
                          </a:cubicBezTo>
                          <a:cubicBezTo>
                            <a:pt x="324109" y="1817961"/>
                            <a:pt x="144585" y="1764067"/>
                            <a:pt x="0" y="1800000"/>
                          </a:cubicBezTo>
                          <a:cubicBezTo>
                            <a:pt x="-24438" y="1678836"/>
                            <a:pt x="13697" y="1491416"/>
                            <a:pt x="0" y="1368000"/>
                          </a:cubicBezTo>
                          <a:cubicBezTo>
                            <a:pt x="-13697" y="1244584"/>
                            <a:pt x="30535" y="1067233"/>
                            <a:pt x="0" y="972000"/>
                          </a:cubicBezTo>
                          <a:cubicBezTo>
                            <a:pt x="-30535" y="876767"/>
                            <a:pt x="27467" y="661311"/>
                            <a:pt x="0" y="558000"/>
                          </a:cubicBezTo>
                          <a:cubicBezTo>
                            <a:pt x="-27467" y="454689"/>
                            <a:pt x="19469" y="144301"/>
                            <a:pt x="0" y="0"/>
                          </a:cubicBezTo>
                          <a:close/>
                        </a:path>
                        <a:path w="1800000" h="1800000" stroke="0" extrusionOk="0">
                          <a:moveTo>
                            <a:pt x="0" y="0"/>
                          </a:moveTo>
                          <a:cubicBezTo>
                            <a:pt x="162753" y="-28711"/>
                            <a:pt x="318399" y="41652"/>
                            <a:pt x="486000" y="0"/>
                          </a:cubicBezTo>
                          <a:cubicBezTo>
                            <a:pt x="653601" y="-41652"/>
                            <a:pt x="722292" y="21800"/>
                            <a:pt x="936000" y="0"/>
                          </a:cubicBezTo>
                          <a:cubicBezTo>
                            <a:pt x="1149708" y="-21800"/>
                            <a:pt x="1188999" y="21921"/>
                            <a:pt x="1368000" y="0"/>
                          </a:cubicBezTo>
                          <a:cubicBezTo>
                            <a:pt x="1547001" y="-21921"/>
                            <a:pt x="1615788" y="45909"/>
                            <a:pt x="1800000" y="0"/>
                          </a:cubicBezTo>
                          <a:cubicBezTo>
                            <a:pt x="1827367" y="140576"/>
                            <a:pt x="1754908" y="297103"/>
                            <a:pt x="1800000" y="468000"/>
                          </a:cubicBezTo>
                          <a:cubicBezTo>
                            <a:pt x="1845092" y="638897"/>
                            <a:pt x="1778482" y="825188"/>
                            <a:pt x="1800000" y="954000"/>
                          </a:cubicBezTo>
                          <a:cubicBezTo>
                            <a:pt x="1821518" y="1082812"/>
                            <a:pt x="1783457" y="1487447"/>
                            <a:pt x="1800000" y="1800000"/>
                          </a:cubicBezTo>
                          <a:cubicBezTo>
                            <a:pt x="1678315" y="1822006"/>
                            <a:pt x="1430059" y="1773202"/>
                            <a:pt x="1332000" y="1800000"/>
                          </a:cubicBezTo>
                          <a:cubicBezTo>
                            <a:pt x="1233941" y="1826798"/>
                            <a:pt x="1016960" y="1768113"/>
                            <a:pt x="882000" y="1800000"/>
                          </a:cubicBezTo>
                          <a:cubicBezTo>
                            <a:pt x="747040" y="1831887"/>
                            <a:pt x="621470" y="1790729"/>
                            <a:pt x="432000" y="1800000"/>
                          </a:cubicBezTo>
                          <a:cubicBezTo>
                            <a:pt x="242530" y="1809271"/>
                            <a:pt x="189452" y="1748972"/>
                            <a:pt x="0" y="1800000"/>
                          </a:cubicBezTo>
                          <a:cubicBezTo>
                            <a:pt x="-10156" y="1599529"/>
                            <a:pt x="25630" y="1566647"/>
                            <a:pt x="0" y="1368000"/>
                          </a:cubicBezTo>
                          <a:cubicBezTo>
                            <a:pt x="-25630" y="1169353"/>
                            <a:pt x="32309" y="1018692"/>
                            <a:pt x="0" y="918000"/>
                          </a:cubicBezTo>
                          <a:cubicBezTo>
                            <a:pt x="-32309" y="817308"/>
                            <a:pt x="46279" y="572830"/>
                            <a:pt x="0" y="486000"/>
                          </a:cubicBezTo>
                          <a:cubicBezTo>
                            <a:pt x="-46279" y="399170"/>
                            <a:pt x="7115" y="163114"/>
                            <a:pt x="0" y="0"/>
                          </a:cubicBezTo>
                          <a:close/>
                        </a:path>
                      </a:pathLst>
                    </a:custGeom>
                    <ask:type>
                      <ask:lineSketchNone/>
                    </ask:type>
                  </ask:lineSketchStyleProps>
                </a:ext>
              </a:extLst>
            </a:ln>
          </p:spPr>
        </p:pic>
      </p:grpSp>
      <p:grpSp>
        <p:nvGrpSpPr>
          <p:cNvPr id="40" name="Group 39">
            <a:extLst>
              <a:ext uri="{FF2B5EF4-FFF2-40B4-BE49-F238E27FC236}">
                <a16:creationId xmlns:a16="http://schemas.microsoft.com/office/drawing/2014/main" id="{B8965435-BFFA-4B87-B3F8-E3F4CA2DD62F}"/>
              </a:ext>
            </a:extLst>
          </p:cNvPr>
          <p:cNvGrpSpPr/>
          <p:nvPr/>
        </p:nvGrpSpPr>
        <p:grpSpPr>
          <a:xfrm>
            <a:off x="6469982" y="1960665"/>
            <a:ext cx="3611444" cy="1800000"/>
            <a:chOff x="6475878" y="2174167"/>
            <a:chExt cx="3611444" cy="1800000"/>
          </a:xfrm>
        </p:grpSpPr>
        <p:sp>
          <p:nvSpPr>
            <p:cNvPr id="20" name="Rounded Rectangle 19">
              <a:extLst>
                <a:ext uri="{FF2B5EF4-FFF2-40B4-BE49-F238E27FC236}">
                  <a16:creationId xmlns:a16="http://schemas.microsoft.com/office/drawing/2014/main" id="{3F3C0D19-4C54-3505-10FB-ED8E44702B3B}"/>
                </a:ext>
              </a:extLst>
            </p:cNvPr>
            <p:cNvSpPr/>
            <p:nvPr/>
          </p:nvSpPr>
          <p:spPr>
            <a:xfrm>
              <a:off x="6475878" y="2174167"/>
              <a:ext cx="3599651" cy="1800000"/>
            </a:xfrm>
            <a:prstGeom prst="roundRect">
              <a:avLst>
                <a:gd name="adj" fmla="val 0"/>
              </a:avLst>
            </a:prstGeom>
            <a:pattFill prst="pct90">
              <a:fgClr>
                <a:schemeClr val="accent4">
                  <a:lumMod val="60000"/>
                  <a:lumOff val="40000"/>
                </a:schemeClr>
              </a:fgClr>
              <a:bgClr>
                <a:srgbClr val="C00000"/>
              </a:bgClr>
            </a:pattFill>
            <a:ln w="63500" cmpd="sng">
              <a:solidFill>
                <a:schemeClr val="tx1"/>
              </a:solidFill>
              <a:extLst>
                <a:ext uri="{C807C97D-BFC1-408E-A445-0C87EB9F89A2}">
                  <ask:lineSketchStyleProps xmlns:ask="http://schemas.microsoft.com/office/drawing/2018/sketchyshapes" sd="1219033472">
                    <a:custGeom>
                      <a:avLst/>
                      <a:gdLst>
                        <a:gd name="connsiteX0" fmla="*/ 0 w 3599651"/>
                        <a:gd name="connsiteY0" fmla="*/ 0 h 1800000"/>
                        <a:gd name="connsiteX1" fmla="*/ 0 w 3599651"/>
                        <a:gd name="connsiteY1" fmla="*/ 0 h 1800000"/>
                        <a:gd name="connsiteX2" fmla="*/ 563945 w 3599651"/>
                        <a:gd name="connsiteY2" fmla="*/ 0 h 1800000"/>
                        <a:gd name="connsiteX3" fmla="*/ 1091894 w 3599651"/>
                        <a:gd name="connsiteY3" fmla="*/ 0 h 1800000"/>
                        <a:gd name="connsiteX4" fmla="*/ 1727832 w 3599651"/>
                        <a:gd name="connsiteY4" fmla="*/ 0 h 1800000"/>
                        <a:gd name="connsiteX5" fmla="*/ 2327774 w 3599651"/>
                        <a:gd name="connsiteY5" fmla="*/ 0 h 1800000"/>
                        <a:gd name="connsiteX6" fmla="*/ 2927716 w 3599651"/>
                        <a:gd name="connsiteY6" fmla="*/ 0 h 1800000"/>
                        <a:gd name="connsiteX7" fmla="*/ 3599651 w 3599651"/>
                        <a:gd name="connsiteY7" fmla="*/ 0 h 1800000"/>
                        <a:gd name="connsiteX8" fmla="*/ 3599651 w 3599651"/>
                        <a:gd name="connsiteY8" fmla="*/ 0 h 1800000"/>
                        <a:gd name="connsiteX9" fmla="*/ 3599651 w 3599651"/>
                        <a:gd name="connsiteY9" fmla="*/ 468000 h 1800000"/>
                        <a:gd name="connsiteX10" fmla="*/ 3599651 w 3599651"/>
                        <a:gd name="connsiteY10" fmla="*/ 882000 h 1800000"/>
                        <a:gd name="connsiteX11" fmla="*/ 3599651 w 3599651"/>
                        <a:gd name="connsiteY11" fmla="*/ 1350000 h 1800000"/>
                        <a:gd name="connsiteX12" fmla="*/ 3599651 w 3599651"/>
                        <a:gd name="connsiteY12" fmla="*/ 1800000 h 1800000"/>
                        <a:gd name="connsiteX13" fmla="*/ 3599651 w 3599651"/>
                        <a:gd name="connsiteY13" fmla="*/ 1800000 h 1800000"/>
                        <a:gd name="connsiteX14" fmla="*/ 2963713 w 3599651"/>
                        <a:gd name="connsiteY14" fmla="*/ 1800000 h 1800000"/>
                        <a:gd name="connsiteX15" fmla="*/ 2327774 w 3599651"/>
                        <a:gd name="connsiteY15" fmla="*/ 1800000 h 1800000"/>
                        <a:gd name="connsiteX16" fmla="*/ 1655839 w 3599651"/>
                        <a:gd name="connsiteY16" fmla="*/ 1800000 h 1800000"/>
                        <a:gd name="connsiteX17" fmla="*/ 1091894 w 3599651"/>
                        <a:gd name="connsiteY17" fmla="*/ 1800000 h 1800000"/>
                        <a:gd name="connsiteX18" fmla="*/ 0 w 3599651"/>
                        <a:gd name="connsiteY18" fmla="*/ 1800000 h 1800000"/>
                        <a:gd name="connsiteX19" fmla="*/ 0 w 3599651"/>
                        <a:gd name="connsiteY19" fmla="*/ 1800000 h 1800000"/>
                        <a:gd name="connsiteX20" fmla="*/ 0 w 3599651"/>
                        <a:gd name="connsiteY20" fmla="*/ 1386000 h 1800000"/>
                        <a:gd name="connsiteX21" fmla="*/ 0 w 3599651"/>
                        <a:gd name="connsiteY21" fmla="*/ 936000 h 1800000"/>
                        <a:gd name="connsiteX22" fmla="*/ 0 w 3599651"/>
                        <a:gd name="connsiteY22" fmla="*/ 468000 h 1800000"/>
                        <a:gd name="connsiteX23" fmla="*/ 0 w 3599651"/>
                        <a:gd name="connsiteY23"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99651" h="1800000" fill="none" extrusionOk="0">
                          <a:moveTo>
                            <a:pt x="0" y="0"/>
                          </a:moveTo>
                          <a:lnTo>
                            <a:pt x="0" y="0"/>
                          </a:lnTo>
                          <a:cubicBezTo>
                            <a:pt x="206573" y="-59907"/>
                            <a:pt x="358215" y="67395"/>
                            <a:pt x="563945" y="0"/>
                          </a:cubicBezTo>
                          <a:cubicBezTo>
                            <a:pt x="769676" y="-67395"/>
                            <a:pt x="898661" y="11195"/>
                            <a:pt x="1091894" y="0"/>
                          </a:cubicBezTo>
                          <a:cubicBezTo>
                            <a:pt x="1285127" y="-11195"/>
                            <a:pt x="1477326" y="25334"/>
                            <a:pt x="1727832" y="0"/>
                          </a:cubicBezTo>
                          <a:cubicBezTo>
                            <a:pt x="1978338" y="-25334"/>
                            <a:pt x="2191141" y="19336"/>
                            <a:pt x="2327774" y="0"/>
                          </a:cubicBezTo>
                          <a:cubicBezTo>
                            <a:pt x="2464407" y="-19336"/>
                            <a:pt x="2670890" y="65541"/>
                            <a:pt x="2927716" y="0"/>
                          </a:cubicBezTo>
                          <a:cubicBezTo>
                            <a:pt x="3184542" y="-65541"/>
                            <a:pt x="3322879" y="12839"/>
                            <a:pt x="3599651" y="0"/>
                          </a:cubicBezTo>
                          <a:lnTo>
                            <a:pt x="3599651" y="0"/>
                          </a:lnTo>
                          <a:cubicBezTo>
                            <a:pt x="3615697" y="121561"/>
                            <a:pt x="3561858" y="285177"/>
                            <a:pt x="3599651" y="468000"/>
                          </a:cubicBezTo>
                          <a:cubicBezTo>
                            <a:pt x="3637444" y="650823"/>
                            <a:pt x="3557523" y="727913"/>
                            <a:pt x="3599651" y="882000"/>
                          </a:cubicBezTo>
                          <a:cubicBezTo>
                            <a:pt x="3641779" y="1036087"/>
                            <a:pt x="3598085" y="1253806"/>
                            <a:pt x="3599651" y="1350000"/>
                          </a:cubicBezTo>
                          <a:cubicBezTo>
                            <a:pt x="3601217" y="1446194"/>
                            <a:pt x="3549073" y="1594856"/>
                            <a:pt x="3599651" y="1800000"/>
                          </a:cubicBezTo>
                          <a:lnTo>
                            <a:pt x="3599651" y="1800000"/>
                          </a:lnTo>
                          <a:cubicBezTo>
                            <a:pt x="3317167" y="1843914"/>
                            <a:pt x="3279309" y="1737650"/>
                            <a:pt x="2963713" y="1800000"/>
                          </a:cubicBezTo>
                          <a:cubicBezTo>
                            <a:pt x="2648117" y="1862350"/>
                            <a:pt x="2465644" y="1736903"/>
                            <a:pt x="2327774" y="1800000"/>
                          </a:cubicBezTo>
                          <a:cubicBezTo>
                            <a:pt x="2189904" y="1863097"/>
                            <a:pt x="1850984" y="1745063"/>
                            <a:pt x="1655839" y="1800000"/>
                          </a:cubicBezTo>
                          <a:cubicBezTo>
                            <a:pt x="1460695" y="1854937"/>
                            <a:pt x="1242009" y="1785376"/>
                            <a:pt x="1091894" y="1800000"/>
                          </a:cubicBezTo>
                          <a:cubicBezTo>
                            <a:pt x="941780" y="1814624"/>
                            <a:pt x="315729" y="1727716"/>
                            <a:pt x="0" y="1800000"/>
                          </a:cubicBezTo>
                          <a:lnTo>
                            <a:pt x="0" y="1800000"/>
                          </a:lnTo>
                          <a:cubicBezTo>
                            <a:pt x="-32963" y="1638895"/>
                            <a:pt x="48379" y="1476589"/>
                            <a:pt x="0" y="1386000"/>
                          </a:cubicBezTo>
                          <a:cubicBezTo>
                            <a:pt x="-48379" y="1295411"/>
                            <a:pt x="41882" y="1054641"/>
                            <a:pt x="0" y="936000"/>
                          </a:cubicBezTo>
                          <a:cubicBezTo>
                            <a:pt x="-41882" y="817359"/>
                            <a:pt x="5763" y="565826"/>
                            <a:pt x="0" y="468000"/>
                          </a:cubicBezTo>
                          <a:cubicBezTo>
                            <a:pt x="-5763" y="370174"/>
                            <a:pt x="15133" y="109178"/>
                            <a:pt x="0" y="0"/>
                          </a:cubicBezTo>
                          <a:close/>
                        </a:path>
                        <a:path w="3599651" h="1800000" stroke="0" extrusionOk="0">
                          <a:moveTo>
                            <a:pt x="0" y="0"/>
                          </a:moveTo>
                          <a:lnTo>
                            <a:pt x="0" y="0"/>
                          </a:lnTo>
                          <a:cubicBezTo>
                            <a:pt x="125747" y="-65297"/>
                            <a:pt x="378242" y="160"/>
                            <a:pt x="563945" y="0"/>
                          </a:cubicBezTo>
                          <a:cubicBezTo>
                            <a:pt x="749648" y="-160"/>
                            <a:pt x="956364" y="39644"/>
                            <a:pt x="1055898" y="0"/>
                          </a:cubicBezTo>
                          <a:cubicBezTo>
                            <a:pt x="1155432" y="-39644"/>
                            <a:pt x="1501213" y="27325"/>
                            <a:pt x="1727832" y="0"/>
                          </a:cubicBezTo>
                          <a:cubicBezTo>
                            <a:pt x="1954451" y="-27325"/>
                            <a:pt x="2159778" y="65070"/>
                            <a:pt x="2291778" y="0"/>
                          </a:cubicBezTo>
                          <a:cubicBezTo>
                            <a:pt x="2423778" y="-65070"/>
                            <a:pt x="2584444" y="58976"/>
                            <a:pt x="2855723" y="0"/>
                          </a:cubicBezTo>
                          <a:cubicBezTo>
                            <a:pt x="3127002" y="-58976"/>
                            <a:pt x="3424555" y="79483"/>
                            <a:pt x="3599651" y="0"/>
                          </a:cubicBezTo>
                          <a:lnTo>
                            <a:pt x="3599651" y="0"/>
                          </a:lnTo>
                          <a:cubicBezTo>
                            <a:pt x="3614744" y="173366"/>
                            <a:pt x="3567442" y="281497"/>
                            <a:pt x="3599651" y="414000"/>
                          </a:cubicBezTo>
                          <a:cubicBezTo>
                            <a:pt x="3631860" y="546503"/>
                            <a:pt x="3548106" y="643003"/>
                            <a:pt x="3599651" y="864000"/>
                          </a:cubicBezTo>
                          <a:cubicBezTo>
                            <a:pt x="3651196" y="1084997"/>
                            <a:pt x="3585431" y="1102264"/>
                            <a:pt x="3599651" y="1278000"/>
                          </a:cubicBezTo>
                          <a:cubicBezTo>
                            <a:pt x="3613871" y="1453736"/>
                            <a:pt x="3597128" y="1573038"/>
                            <a:pt x="3599651" y="1800000"/>
                          </a:cubicBezTo>
                          <a:lnTo>
                            <a:pt x="3599651" y="1800000"/>
                          </a:lnTo>
                          <a:cubicBezTo>
                            <a:pt x="3472192" y="1850632"/>
                            <a:pt x="3147378" y="1767996"/>
                            <a:pt x="2999709" y="1800000"/>
                          </a:cubicBezTo>
                          <a:cubicBezTo>
                            <a:pt x="2852040" y="1832004"/>
                            <a:pt x="2673767" y="1741329"/>
                            <a:pt x="2435764" y="1800000"/>
                          </a:cubicBezTo>
                          <a:cubicBezTo>
                            <a:pt x="2197761" y="1858671"/>
                            <a:pt x="1915708" y="1785410"/>
                            <a:pt x="1763829" y="1800000"/>
                          </a:cubicBezTo>
                          <a:cubicBezTo>
                            <a:pt x="1611951" y="1814590"/>
                            <a:pt x="1241585" y="1761397"/>
                            <a:pt x="1091894" y="1800000"/>
                          </a:cubicBezTo>
                          <a:cubicBezTo>
                            <a:pt x="942203" y="1838603"/>
                            <a:pt x="822696" y="1739412"/>
                            <a:pt x="563945" y="1800000"/>
                          </a:cubicBezTo>
                          <a:cubicBezTo>
                            <a:pt x="305194" y="1860588"/>
                            <a:pt x="253178" y="1755407"/>
                            <a:pt x="0" y="1800000"/>
                          </a:cubicBezTo>
                          <a:lnTo>
                            <a:pt x="0" y="1800000"/>
                          </a:lnTo>
                          <a:cubicBezTo>
                            <a:pt x="-41920" y="1570497"/>
                            <a:pt x="13432" y="1537975"/>
                            <a:pt x="0" y="1314000"/>
                          </a:cubicBezTo>
                          <a:cubicBezTo>
                            <a:pt x="-13432" y="1090025"/>
                            <a:pt x="23616" y="1109378"/>
                            <a:pt x="0" y="918000"/>
                          </a:cubicBezTo>
                          <a:cubicBezTo>
                            <a:pt x="-23616" y="726622"/>
                            <a:pt x="47809" y="662998"/>
                            <a:pt x="0" y="504000"/>
                          </a:cubicBezTo>
                          <a:cubicBezTo>
                            <a:pt x="-47809" y="345002"/>
                            <a:pt x="22366" y="11899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STRATEGY</a:t>
              </a:r>
              <a:r>
                <a:rPr lang="en-US" b="1" dirty="0">
                  <a:solidFill>
                    <a:srgbClr val="467886"/>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 </a:t>
              </a:r>
            </a:p>
            <a:p>
              <a:r>
                <a:rPr lang="en-US" b="1"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PROCESS</a:t>
              </a:r>
              <a:endParaRPr lang="en-US" b="1" dirty="0">
                <a:solidFill>
                  <a:schemeClr val="bg1"/>
                </a:solidFill>
                <a:latin typeface="Gotham Medium" pitchFamily="2" charset="0"/>
                <a:cs typeface="Gotham Medium" pitchFamily="2" charset="0"/>
              </a:endParaRPr>
            </a:p>
          </p:txBody>
        </p:sp>
        <p:pic>
          <p:nvPicPr>
            <p:cNvPr id="29" name="Picture 28" descr="A group of people working in a factory&#10;&#10;Description automatically generated">
              <a:extLst>
                <a:ext uri="{FF2B5EF4-FFF2-40B4-BE49-F238E27FC236}">
                  <a16:creationId xmlns:a16="http://schemas.microsoft.com/office/drawing/2014/main" id="{ECA1396C-E93A-AD9B-6430-273B0C20D980}"/>
                </a:ext>
              </a:extLst>
            </p:cNvPr>
            <p:cNvPicPr>
              <a:picLocks noChangeAspect="1"/>
            </p:cNvPicPr>
            <p:nvPr/>
          </p:nvPicPr>
          <p:blipFill>
            <a:blip r:embed="rId4"/>
            <a:stretch>
              <a:fillRect/>
            </a:stretch>
          </p:blipFill>
          <p:spPr>
            <a:xfrm>
              <a:off x="8287670" y="2174167"/>
              <a:ext cx="1799652" cy="1799652"/>
            </a:xfrm>
            <a:prstGeom prst="rect">
              <a:avLst/>
            </a:prstGeom>
            <a:ln w="25400" cap="rnd" cmpd="sng">
              <a:solidFill>
                <a:schemeClr val="tx1"/>
              </a:solidFill>
              <a:extLst>
                <a:ext uri="{C807C97D-BFC1-408E-A445-0C87EB9F89A2}">
                  <ask:lineSketchStyleProps xmlns:ask="http://schemas.microsoft.com/office/drawing/2018/sketchyshapes" sd="653822234">
                    <a:custGeom>
                      <a:avLst/>
                      <a:gdLst>
                        <a:gd name="connsiteX0" fmla="*/ 0 w 1799652"/>
                        <a:gd name="connsiteY0" fmla="*/ 0 h 1799652"/>
                        <a:gd name="connsiteX1" fmla="*/ 617881 w 1799652"/>
                        <a:gd name="connsiteY1" fmla="*/ 0 h 1799652"/>
                        <a:gd name="connsiteX2" fmla="*/ 1181771 w 1799652"/>
                        <a:gd name="connsiteY2" fmla="*/ 0 h 1799652"/>
                        <a:gd name="connsiteX3" fmla="*/ 1799652 w 1799652"/>
                        <a:gd name="connsiteY3" fmla="*/ 0 h 1799652"/>
                        <a:gd name="connsiteX4" fmla="*/ 1799652 w 1799652"/>
                        <a:gd name="connsiteY4" fmla="*/ 617881 h 1799652"/>
                        <a:gd name="connsiteX5" fmla="*/ 1799652 w 1799652"/>
                        <a:gd name="connsiteY5" fmla="*/ 1163775 h 1799652"/>
                        <a:gd name="connsiteX6" fmla="*/ 1799652 w 1799652"/>
                        <a:gd name="connsiteY6" fmla="*/ 1799652 h 1799652"/>
                        <a:gd name="connsiteX7" fmla="*/ 1163775 w 1799652"/>
                        <a:gd name="connsiteY7" fmla="*/ 1799652 h 1799652"/>
                        <a:gd name="connsiteX8" fmla="*/ 545894 w 1799652"/>
                        <a:gd name="connsiteY8" fmla="*/ 1799652 h 1799652"/>
                        <a:gd name="connsiteX9" fmla="*/ 0 w 1799652"/>
                        <a:gd name="connsiteY9" fmla="*/ 1799652 h 1799652"/>
                        <a:gd name="connsiteX10" fmla="*/ 0 w 1799652"/>
                        <a:gd name="connsiteY10" fmla="*/ 1199768 h 1799652"/>
                        <a:gd name="connsiteX11" fmla="*/ 0 w 1799652"/>
                        <a:gd name="connsiteY11" fmla="*/ 563891 h 1799652"/>
                        <a:gd name="connsiteX12" fmla="*/ 0 w 1799652"/>
                        <a:gd name="connsiteY12" fmla="*/ 0 h 1799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9652" h="1799652" fill="none" extrusionOk="0">
                          <a:moveTo>
                            <a:pt x="0" y="0"/>
                          </a:moveTo>
                          <a:cubicBezTo>
                            <a:pt x="187924" y="-66386"/>
                            <a:pt x="451979" y="34237"/>
                            <a:pt x="617881" y="0"/>
                          </a:cubicBezTo>
                          <a:cubicBezTo>
                            <a:pt x="783783" y="-34237"/>
                            <a:pt x="904315" y="62623"/>
                            <a:pt x="1181771" y="0"/>
                          </a:cubicBezTo>
                          <a:cubicBezTo>
                            <a:pt x="1459227" y="-62623"/>
                            <a:pt x="1638836" y="51983"/>
                            <a:pt x="1799652" y="0"/>
                          </a:cubicBezTo>
                          <a:cubicBezTo>
                            <a:pt x="1844432" y="261871"/>
                            <a:pt x="1740782" y="441003"/>
                            <a:pt x="1799652" y="617881"/>
                          </a:cubicBezTo>
                          <a:cubicBezTo>
                            <a:pt x="1858522" y="794759"/>
                            <a:pt x="1756851" y="973350"/>
                            <a:pt x="1799652" y="1163775"/>
                          </a:cubicBezTo>
                          <a:cubicBezTo>
                            <a:pt x="1842453" y="1354200"/>
                            <a:pt x="1723995" y="1524885"/>
                            <a:pt x="1799652" y="1799652"/>
                          </a:cubicBezTo>
                          <a:cubicBezTo>
                            <a:pt x="1604559" y="1862737"/>
                            <a:pt x="1435394" y="1767079"/>
                            <a:pt x="1163775" y="1799652"/>
                          </a:cubicBezTo>
                          <a:cubicBezTo>
                            <a:pt x="892156" y="1832225"/>
                            <a:pt x="727896" y="1745209"/>
                            <a:pt x="545894" y="1799652"/>
                          </a:cubicBezTo>
                          <a:cubicBezTo>
                            <a:pt x="363892" y="1854095"/>
                            <a:pt x="241727" y="1760083"/>
                            <a:pt x="0" y="1799652"/>
                          </a:cubicBezTo>
                          <a:cubicBezTo>
                            <a:pt x="-33499" y="1634359"/>
                            <a:pt x="44711" y="1391195"/>
                            <a:pt x="0" y="1199768"/>
                          </a:cubicBezTo>
                          <a:cubicBezTo>
                            <a:pt x="-44711" y="1008341"/>
                            <a:pt x="26370" y="744372"/>
                            <a:pt x="0" y="563891"/>
                          </a:cubicBezTo>
                          <a:cubicBezTo>
                            <a:pt x="-26370" y="383410"/>
                            <a:pt x="17554" y="171873"/>
                            <a:pt x="0" y="0"/>
                          </a:cubicBezTo>
                          <a:close/>
                        </a:path>
                        <a:path w="1799652" h="1799652" stroke="0" extrusionOk="0">
                          <a:moveTo>
                            <a:pt x="0" y="0"/>
                          </a:moveTo>
                          <a:cubicBezTo>
                            <a:pt x="277567" y="-69727"/>
                            <a:pt x="330198" y="12179"/>
                            <a:pt x="599884" y="0"/>
                          </a:cubicBezTo>
                          <a:cubicBezTo>
                            <a:pt x="869570" y="-12179"/>
                            <a:pt x="906374" y="24489"/>
                            <a:pt x="1145778" y="0"/>
                          </a:cubicBezTo>
                          <a:cubicBezTo>
                            <a:pt x="1385182" y="-24489"/>
                            <a:pt x="1657768" y="7768"/>
                            <a:pt x="1799652" y="0"/>
                          </a:cubicBezTo>
                          <a:cubicBezTo>
                            <a:pt x="1804037" y="211930"/>
                            <a:pt x="1738048" y="424210"/>
                            <a:pt x="1799652" y="545894"/>
                          </a:cubicBezTo>
                          <a:cubicBezTo>
                            <a:pt x="1861256" y="667578"/>
                            <a:pt x="1773819" y="939564"/>
                            <a:pt x="1799652" y="1091789"/>
                          </a:cubicBezTo>
                          <a:cubicBezTo>
                            <a:pt x="1825485" y="1244014"/>
                            <a:pt x="1730425" y="1464478"/>
                            <a:pt x="1799652" y="1799652"/>
                          </a:cubicBezTo>
                          <a:cubicBezTo>
                            <a:pt x="1618718" y="1828490"/>
                            <a:pt x="1423176" y="1790452"/>
                            <a:pt x="1217765" y="1799652"/>
                          </a:cubicBezTo>
                          <a:cubicBezTo>
                            <a:pt x="1012354" y="1808852"/>
                            <a:pt x="776565" y="1737376"/>
                            <a:pt x="599884" y="1799652"/>
                          </a:cubicBezTo>
                          <a:cubicBezTo>
                            <a:pt x="423203" y="1861928"/>
                            <a:pt x="227033" y="1738629"/>
                            <a:pt x="0" y="1799652"/>
                          </a:cubicBezTo>
                          <a:cubicBezTo>
                            <a:pt x="-24976" y="1575886"/>
                            <a:pt x="40446" y="1323809"/>
                            <a:pt x="0" y="1163775"/>
                          </a:cubicBezTo>
                          <a:cubicBezTo>
                            <a:pt x="-40446" y="1003741"/>
                            <a:pt x="27440" y="846099"/>
                            <a:pt x="0" y="563891"/>
                          </a:cubicBezTo>
                          <a:cubicBezTo>
                            <a:pt x="-27440" y="281683"/>
                            <a:pt x="18561" y="257834"/>
                            <a:pt x="0" y="0"/>
                          </a:cubicBezTo>
                          <a:close/>
                        </a:path>
                      </a:pathLst>
                    </a:custGeom>
                    <ask:type>
                      <ask:lineSketchNone/>
                    </ask:type>
                  </ask:lineSketchStyleProps>
                </a:ext>
              </a:extLst>
            </a:ln>
          </p:spPr>
        </p:pic>
      </p:grpSp>
      <p:grpSp>
        <p:nvGrpSpPr>
          <p:cNvPr id="41" name="Group 40">
            <a:extLst>
              <a:ext uri="{FF2B5EF4-FFF2-40B4-BE49-F238E27FC236}">
                <a16:creationId xmlns:a16="http://schemas.microsoft.com/office/drawing/2014/main" id="{3A210CA4-C595-B5EC-6BDD-DF099B781168}"/>
              </a:ext>
            </a:extLst>
          </p:cNvPr>
          <p:cNvGrpSpPr/>
          <p:nvPr/>
        </p:nvGrpSpPr>
        <p:grpSpPr>
          <a:xfrm>
            <a:off x="2411345" y="4185937"/>
            <a:ext cx="3600001" cy="1803205"/>
            <a:chOff x="2265726" y="4178607"/>
            <a:chExt cx="3600001" cy="1803205"/>
          </a:xfrm>
        </p:grpSpPr>
        <p:sp>
          <p:nvSpPr>
            <p:cNvPr id="21" name="Rounded Rectangle 20">
              <a:extLst>
                <a:ext uri="{FF2B5EF4-FFF2-40B4-BE49-F238E27FC236}">
                  <a16:creationId xmlns:a16="http://schemas.microsoft.com/office/drawing/2014/main" id="{740BB500-F92D-F2F4-381A-23D5EADB82B2}"/>
                </a:ext>
              </a:extLst>
            </p:cNvPr>
            <p:cNvSpPr/>
            <p:nvPr/>
          </p:nvSpPr>
          <p:spPr>
            <a:xfrm>
              <a:off x="2265726" y="4178607"/>
              <a:ext cx="3599649" cy="1800000"/>
            </a:xfrm>
            <a:prstGeom prst="roundRect">
              <a:avLst>
                <a:gd name="adj" fmla="val 0"/>
              </a:avLst>
            </a:prstGeom>
            <a:pattFill prst="pct90">
              <a:fgClr>
                <a:schemeClr val="accent2">
                  <a:lumMod val="75000"/>
                </a:schemeClr>
              </a:fgClr>
              <a:bgClr>
                <a:schemeClr val="tx2">
                  <a:lumMod val="25000"/>
                  <a:lumOff val="75000"/>
                </a:schemeClr>
              </a:bgClr>
            </a:pattFill>
            <a:ln w="63500" cmpd="sng">
              <a:solidFill>
                <a:schemeClr val="tx1"/>
              </a:solidFill>
              <a:extLst>
                <a:ext uri="{C807C97D-BFC1-408E-A445-0C87EB9F89A2}">
                  <ask:lineSketchStyleProps xmlns:ask="http://schemas.microsoft.com/office/drawing/2018/sketchyshapes" sd="1219033472">
                    <a:custGeom>
                      <a:avLst/>
                      <a:gdLst>
                        <a:gd name="connsiteX0" fmla="*/ 0 w 3599649"/>
                        <a:gd name="connsiteY0" fmla="*/ 0 h 1800000"/>
                        <a:gd name="connsiteX1" fmla="*/ 0 w 3599649"/>
                        <a:gd name="connsiteY1" fmla="*/ 0 h 1800000"/>
                        <a:gd name="connsiteX2" fmla="*/ 563945 w 3599649"/>
                        <a:gd name="connsiteY2" fmla="*/ 0 h 1800000"/>
                        <a:gd name="connsiteX3" fmla="*/ 1091894 w 3599649"/>
                        <a:gd name="connsiteY3" fmla="*/ 0 h 1800000"/>
                        <a:gd name="connsiteX4" fmla="*/ 1727832 w 3599649"/>
                        <a:gd name="connsiteY4" fmla="*/ 0 h 1800000"/>
                        <a:gd name="connsiteX5" fmla="*/ 2327773 w 3599649"/>
                        <a:gd name="connsiteY5" fmla="*/ 0 h 1800000"/>
                        <a:gd name="connsiteX6" fmla="*/ 2927715 w 3599649"/>
                        <a:gd name="connsiteY6" fmla="*/ 0 h 1800000"/>
                        <a:gd name="connsiteX7" fmla="*/ 3599649 w 3599649"/>
                        <a:gd name="connsiteY7" fmla="*/ 0 h 1800000"/>
                        <a:gd name="connsiteX8" fmla="*/ 3599649 w 3599649"/>
                        <a:gd name="connsiteY8" fmla="*/ 0 h 1800000"/>
                        <a:gd name="connsiteX9" fmla="*/ 3599649 w 3599649"/>
                        <a:gd name="connsiteY9" fmla="*/ 468000 h 1800000"/>
                        <a:gd name="connsiteX10" fmla="*/ 3599649 w 3599649"/>
                        <a:gd name="connsiteY10" fmla="*/ 882000 h 1800000"/>
                        <a:gd name="connsiteX11" fmla="*/ 3599649 w 3599649"/>
                        <a:gd name="connsiteY11" fmla="*/ 1350000 h 1800000"/>
                        <a:gd name="connsiteX12" fmla="*/ 3599649 w 3599649"/>
                        <a:gd name="connsiteY12" fmla="*/ 1800000 h 1800000"/>
                        <a:gd name="connsiteX13" fmla="*/ 3599649 w 3599649"/>
                        <a:gd name="connsiteY13" fmla="*/ 1800000 h 1800000"/>
                        <a:gd name="connsiteX14" fmla="*/ 2963711 w 3599649"/>
                        <a:gd name="connsiteY14" fmla="*/ 1800000 h 1800000"/>
                        <a:gd name="connsiteX15" fmla="*/ 2327773 w 3599649"/>
                        <a:gd name="connsiteY15" fmla="*/ 1800000 h 1800000"/>
                        <a:gd name="connsiteX16" fmla="*/ 1655839 w 3599649"/>
                        <a:gd name="connsiteY16" fmla="*/ 1800000 h 1800000"/>
                        <a:gd name="connsiteX17" fmla="*/ 1091894 w 3599649"/>
                        <a:gd name="connsiteY17" fmla="*/ 1800000 h 1800000"/>
                        <a:gd name="connsiteX18" fmla="*/ 0 w 3599649"/>
                        <a:gd name="connsiteY18" fmla="*/ 1800000 h 1800000"/>
                        <a:gd name="connsiteX19" fmla="*/ 0 w 3599649"/>
                        <a:gd name="connsiteY19" fmla="*/ 1800000 h 1800000"/>
                        <a:gd name="connsiteX20" fmla="*/ 0 w 3599649"/>
                        <a:gd name="connsiteY20" fmla="*/ 1386000 h 1800000"/>
                        <a:gd name="connsiteX21" fmla="*/ 0 w 3599649"/>
                        <a:gd name="connsiteY21" fmla="*/ 936000 h 1800000"/>
                        <a:gd name="connsiteX22" fmla="*/ 0 w 3599649"/>
                        <a:gd name="connsiteY22" fmla="*/ 468000 h 1800000"/>
                        <a:gd name="connsiteX23" fmla="*/ 0 w 3599649"/>
                        <a:gd name="connsiteY23"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99649" h="1800000" fill="none" extrusionOk="0">
                          <a:moveTo>
                            <a:pt x="0" y="0"/>
                          </a:moveTo>
                          <a:lnTo>
                            <a:pt x="0" y="0"/>
                          </a:lnTo>
                          <a:cubicBezTo>
                            <a:pt x="206573" y="-59907"/>
                            <a:pt x="358215" y="67395"/>
                            <a:pt x="563945" y="0"/>
                          </a:cubicBezTo>
                          <a:cubicBezTo>
                            <a:pt x="769676" y="-67395"/>
                            <a:pt x="898661" y="11195"/>
                            <a:pt x="1091894" y="0"/>
                          </a:cubicBezTo>
                          <a:cubicBezTo>
                            <a:pt x="1285127" y="-11195"/>
                            <a:pt x="1477326" y="25334"/>
                            <a:pt x="1727832" y="0"/>
                          </a:cubicBezTo>
                          <a:cubicBezTo>
                            <a:pt x="1978338" y="-25334"/>
                            <a:pt x="2196986" y="23001"/>
                            <a:pt x="2327773" y="0"/>
                          </a:cubicBezTo>
                          <a:cubicBezTo>
                            <a:pt x="2458560" y="-23001"/>
                            <a:pt x="2670889" y="65541"/>
                            <a:pt x="2927715" y="0"/>
                          </a:cubicBezTo>
                          <a:cubicBezTo>
                            <a:pt x="3184541" y="-65541"/>
                            <a:pt x="3325348" y="17395"/>
                            <a:pt x="3599649" y="0"/>
                          </a:cubicBezTo>
                          <a:lnTo>
                            <a:pt x="3599649" y="0"/>
                          </a:lnTo>
                          <a:cubicBezTo>
                            <a:pt x="3615695" y="121561"/>
                            <a:pt x="3561856" y="285177"/>
                            <a:pt x="3599649" y="468000"/>
                          </a:cubicBezTo>
                          <a:cubicBezTo>
                            <a:pt x="3637442" y="650823"/>
                            <a:pt x="3557521" y="727913"/>
                            <a:pt x="3599649" y="882000"/>
                          </a:cubicBezTo>
                          <a:cubicBezTo>
                            <a:pt x="3641777" y="1036087"/>
                            <a:pt x="3598083" y="1253806"/>
                            <a:pt x="3599649" y="1350000"/>
                          </a:cubicBezTo>
                          <a:cubicBezTo>
                            <a:pt x="3601215" y="1446194"/>
                            <a:pt x="3549071" y="1594856"/>
                            <a:pt x="3599649" y="1800000"/>
                          </a:cubicBezTo>
                          <a:lnTo>
                            <a:pt x="3599649" y="1800000"/>
                          </a:lnTo>
                          <a:cubicBezTo>
                            <a:pt x="3317165" y="1843914"/>
                            <a:pt x="3279307" y="1737650"/>
                            <a:pt x="2963711" y="1800000"/>
                          </a:cubicBezTo>
                          <a:cubicBezTo>
                            <a:pt x="2648115" y="1862350"/>
                            <a:pt x="2459889" y="1731477"/>
                            <a:pt x="2327773" y="1800000"/>
                          </a:cubicBezTo>
                          <a:cubicBezTo>
                            <a:pt x="2195657" y="1868523"/>
                            <a:pt x="1847796" y="1739125"/>
                            <a:pt x="1655839" y="1800000"/>
                          </a:cubicBezTo>
                          <a:cubicBezTo>
                            <a:pt x="1463882" y="1860875"/>
                            <a:pt x="1242009" y="1785376"/>
                            <a:pt x="1091894" y="1800000"/>
                          </a:cubicBezTo>
                          <a:cubicBezTo>
                            <a:pt x="941780" y="1814624"/>
                            <a:pt x="315729" y="1727716"/>
                            <a:pt x="0" y="1800000"/>
                          </a:cubicBezTo>
                          <a:lnTo>
                            <a:pt x="0" y="1800000"/>
                          </a:lnTo>
                          <a:cubicBezTo>
                            <a:pt x="-32963" y="1638895"/>
                            <a:pt x="48379" y="1476589"/>
                            <a:pt x="0" y="1386000"/>
                          </a:cubicBezTo>
                          <a:cubicBezTo>
                            <a:pt x="-48379" y="1295411"/>
                            <a:pt x="41882" y="1054641"/>
                            <a:pt x="0" y="936000"/>
                          </a:cubicBezTo>
                          <a:cubicBezTo>
                            <a:pt x="-41882" y="817359"/>
                            <a:pt x="5763" y="565826"/>
                            <a:pt x="0" y="468000"/>
                          </a:cubicBezTo>
                          <a:cubicBezTo>
                            <a:pt x="-5763" y="370174"/>
                            <a:pt x="15133" y="109178"/>
                            <a:pt x="0" y="0"/>
                          </a:cubicBezTo>
                          <a:close/>
                        </a:path>
                        <a:path w="3599649" h="1800000" stroke="0" extrusionOk="0">
                          <a:moveTo>
                            <a:pt x="0" y="0"/>
                          </a:moveTo>
                          <a:lnTo>
                            <a:pt x="0" y="0"/>
                          </a:lnTo>
                          <a:cubicBezTo>
                            <a:pt x="125747" y="-65297"/>
                            <a:pt x="378242" y="160"/>
                            <a:pt x="563945" y="0"/>
                          </a:cubicBezTo>
                          <a:cubicBezTo>
                            <a:pt x="749648" y="-160"/>
                            <a:pt x="815283" y="45551"/>
                            <a:pt x="1055897" y="0"/>
                          </a:cubicBezTo>
                          <a:cubicBezTo>
                            <a:pt x="1296511" y="-45551"/>
                            <a:pt x="1498935" y="22272"/>
                            <a:pt x="1727832" y="0"/>
                          </a:cubicBezTo>
                          <a:cubicBezTo>
                            <a:pt x="1956729" y="-22272"/>
                            <a:pt x="2162323" y="65089"/>
                            <a:pt x="2291777" y="0"/>
                          </a:cubicBezTo>
                          <a:cubicBezTo>
                            <a:pt x="2421231" y="-65089"/>
                            <a:pt x="2584443" y="58976"/>
                            <a:pt x="2855722" y="0"/>
                          </a:cubicBezTo>
                          <a:cubicBezTo>
                            <a:pt x="3127001" y="-58976"/>
                            <a:pt x="3429004" y="83418"/>
                            <a:pt x="3599649" y="0"/>
                          </a:cubicBezTo>
                          <a:lnTo>
                            <a:pt x="3599649" y="0"/>
                          </a:lnTo>
                          <a:cubicBezTo>
                            <a:pt x="3614742" y="173366"/>
                            <a:pt x="3567440" y="281497"/>
                            <a:pt x="3599649" y="414000"/>
                          </a:cubicBezTo>
                          <a:cubicBezTo>
                            <a:pt x="3631858" y="546503"/>
                            <a:pt x="3548104" y="643003"/>
                            <a:pt x="3599649" y="864000"/>
                          </a:cubicBezTo>
                          <a:cubicBezTo>
                            <a:pt x="3651194" y="1084997"/>
                            <a:pt x="3585429" y="1102264"/>
                            <a:pt x="3599649" y="1278000"/>
                          </a:cubicBezTo>
                          <a:cubicBezTo>
                            <a:pt x="3613869" y="1453736"/>
                            <a:pt x="3597126" y="1573038"/>
                            <a:pt x="3599649" y="1800000"/>
                          </a:cubicBezTo>
                          <a:lnTo>
                            <a:pt x="3599649" y="1800000"/>
                          </a:lnTo>
                          <a:cubicBezTo>
                            <a:pt x="3467258" y="1848463"/>
                            <a:pt x="3146437" y="1765300"/>
                            <a:pt x="2999708" y="1800000"/>
                          </a:cubicBezTo>
                          <a:cubicBezTo>
                            <a:pt x="2852979" y="1834700"/>
                            <a:pt x="2676727" y="1746164"/>
                            <a:pt x="2435762" y="1800000"/>
                          </a:cubicBezTo>
                          <a:cubicBezTo>
                            <a:pt x="2194797" y="1853836"/>
                            <a:pt x="1913359" y="1783597"/>
                            <a:pt x="1763828" y="1800000"/>
                          </a:cubicBezTo>
                          <a:cubicBezTo>
                            <a:pt x="1614297" y="1816403"/>
                            <a:pt x="1235520" y="1760534"/>
                            <a:pt x="1091894" y="1800000"/>
                          </a:cubicBezTo>
                          <a:cubicBezTo>
                            <a:pt x="948268" y="1839466"/>
                            <a:pt x="822696" y="1739412"/>
                            <a:pt x="563945" y="1800000"/>
                          </a:cubicBezTo>
                          <a:cubicBezTo>
                            <a:pt x="305194" y="1860588"/>
                            <a:pt x="253178" y="1755407"/>
                            <a:pt x="0" y="1800000"/>
                          </a:cubicBezTo>
                          <a:lnTo>
                            <a:pt x="0" y="1800000"/>
                          </a:lnTo>
                          <a:cubicBezTo>
                            <a:pt x="-41920" y="1570497"/>
                            <a:pt x="13432" y="1537975"/>
                            <a:pt x="0" y="1314000"/>
                          </a:cubicBezTo>
                          <a:cubicBezTo>
                            <a:pt x="-13432" y="1090025"/>
                            <a:pt x="23616" y="1109378"/>
                            <a:pt x="0" y="918000"/>
                          </a:cubicBezTo>
                          <a:cubicBezTo>
                            <a:pt x="-23616" y="726622"/>
                            <a:pt x="47809" y="662998"/>
                            <a:pt x="0" y="504000"/>
                          </a:cubicBezTo>
                          <a:cubicBezTo>
                            <a:pt x="-47809" y="345002"/>
                            <a:pt x="22366" y="11899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REPORTING </a:t>
              </a:r>
            </a:p>
            <a:p>
              <a:r>
                <a:rPr lang="en-US" b="1"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DASHBOARD</a:t>
              </a:r>
              <a:endParaRPr lang="en-US" b="1" dirty="0">
                <a:solidFill>
                  <a:schemeClr val="bg1"/>
                </a:solidFill>
                <a:latin typeface="Gotham Medium" pitchFamily="2" charset="0"/>
                <a:cs typeface="Gotham Medium" pitchFamily="2" charset="0"/>
              </a:endParaRPr>
            </a:p>
          </p:txBody>
        </p:sp>
        <p:pic>
          <p:nvPicPr>
            <p:cNvPr id="33" name="Picture 32" descr="A graphic of a graph&#10;&#10;Description automatically generated with medium confidence">
              <a:extLst>
                <a:ext uri="{FF2B5EF4-FFF2-40B4-BE49-F238E27FC236}">
                  <a16:creationId xmlns:a16="http://schemas.microsoft.com/office/drawing/2014/main" id="{54A1C7F0-F412-B06F-6B80-7FB06BB77503}"/>
                </a:ext>
              </a:extLst>
            </p:cNvPr>
            <p:cNvPicPr>
              <a:picLocks noChangeAspect="1"/>
            </p:cNvPicPr>
            <p:nvPr/>
          </p:nvPicPr>
          <p:blipFill>
            <a:blip r:embed="rId5"/>
            <a:stretch>
              <a:fillRect/>
            </a:stretch>
          </p:blipFill>
          <p:spPr>
            <a:xfrm>
              <a:off x="4065727" y="4181812"/>
              <a:ext cx="1800000" cy="1800000"/>
            </a:xfrm>
            <a:prstGeom prst="rect">
              <a:avLst/>
            </a:prstGeom>
            <a:ln w="25400" cap="rnd" cmpd="sng">
              <a:solidFill>
                <a:schemeClr val="tx1"/>
              </a:solidFill>
              <a:extLst>
                <a:ext uri="{C807C97D-BFC1-408E-A445-0C87EB9F89A2}">
                  <ask:lineSketchStyleProps xmlns:ask="http://schemas.microsoft.com/office/drawing/2018/sketchyshapes" sd="1219033472">
                    <a:custGeom>
                      <a:avLst/>
                      <a:gdLst>
                        <a:gd name="connsiteX0" fmla="*/ 0 w 1800000"/>
                        <a:gd name="connsiteY0" fmla="*/ 0 h 1800000"/>
                        <a:gd name="connsiteX1" fmla="*/ 450000 w 1800000"/>
                        <a:gd name="connsiteY1" fmla="*/ 0 h 1800000"/>
                        <a:gd name="connsiteX2" fmla="*/ 918000 w 1800000"/>
                        <a:gd name="connsiteY2" fmla="*/ 0 h 1800000"/>
                        <a:gd name="connsiteX3" fmla="*/ 1314000 w 1800000"/>
                        <a:gd name="connsiteY3" fmla="*/ 0 h 1800000"/>
                        <a:gd name="connsiteX4" fmla="*/ 1800000 w 1800000"/>
                        <a:gd name="connsiteY4" fmla="*/ 0 h 1800000"/>
                        <a:gd name="connsiteX5" fmla="*/ 1800000 w 1800000"/>
                        <a:gd name="connsiteY5" fmla="*/ 468000 h 1800000"/>
                        <a:gd name="connsiteX6" fmla="*/ 1800000 w 1800000"/>
                        <a:gd name="connsiteY6" fmla="*/ 882000 h 1800000"/>
                        <a:gd name="connsiteX7" fmla="*/ 1800000 w 1800000"/>
                        <a:gd name="connsiteY7" fmla="*/ 1332000 h 1800000"/>
                        <a:gd name="connsiteX8" fmla="*/ 1800000 w 1800000"/>
                        <a:gd name="connsiteY8" fmla="*/ 1800000 h 1800000"/>
                        <a:gd name="connsiteX9" fmla="*/ 1404000 w 1800000"/>
                        <a:gd name="connsiteY9" fmla="*/ 1800000 h 1800000"/>
                        <a:gd name="connsiteX10" fmla="*/ 936000 w 1800000"/>
                        <a:gd name="connsiteY10" fmla="*/ 1800000 h 1800000"/>
                        <a:gd name="connsiteX11" fmla="*/ 522000 w 1800000"/>
                        <a:gd name="connsiteY11" fmla="*/ 1800000 h 1800000"/>
                        <a:gd name="connsiteX12" fmla="*/ 0 w 1800000"/>
                        <a:gd name="connsiteY12" fmla="*/ 1800000 h 1800000"/>
                        <a:gd name="connsiteX13" fmla="*/ 0 w 1800000"/>
                        <a:gd name="connsiteY13" fmla="*/ 1368000 h 1800000"/>
                        <a:gd name="connsiteX14" fmla="*/ 0 w 1800000"/>
                        <a:gd name="connsiteY14" fmla="*/ 918000 h 1800000"/>
                        <a:gd name="connsiteX15" fmla="*/ 0 w 1800000"/>
                        <a:gd name="connsiteY15" fmla="*/ 450000 h 1800000"/>
                        <a:gd name="connsiteX16" fmla="*/ 0 w 1800000"/>
                        <a:gd name="connsiteY16"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0000" h="1800000" fill="none" extrusionOk="0">
                          <a:moveTo>
                            <a:pt x="0" y="0"/>
                          </a:moveTo>
                          <a:cubicBezTo>
                            <a:pt x="168081" y="-27020"/>
                            <a:pt x="332818" y="36069"/>
                            <a:pt x="450000" y="0"/>
                          </a:cubicBezTo>
                          <a:cubicBezTo>
                            <a:pt x="567182" y="-36069"/>
                            <a:pt x="781795" y="13164"/>
                            <a:pt x="918000" y="0"/>
                          </a:cubicBezTo>
                          <a:cubicBezTo>
                            <a:pt x="1054205" y="-13164"/>
                            <a:pt x="1193274" y="38113"/>
                            <a:pt x="1314000" y="0"/>
                          </a:cubicBezTo>
                          <a:cubicBezTo>
                            <a:pt x="1434726" y="-38113"/>
                            <a:pt x="1619339" y="10013"/>
                            <a:pt x="1800000" y="0"/>
                          </a:cubicBezTo>
                          <a:cubicBezTo>
                            <a:pt x="1833813" y="136908"/>
                            <a:pt x="1794853" y="360395"/>
                            <a:pt x="1800000" y="468000"/>
                          </a:cubicBezTo>
                          <a:cubicBezTo>
                            <a:pt x="1805147" y="575605"/>
                            <a:pt x="1787847" y="715501"/>
                            <a:pt x="1800000" y="882000"/>
                          </a:cubicBezTo>
                          <a:cubicBezTo>
                            <a:pt x="1812153" y="1048499"/>
                            <a:pt x="1762486" y="1206090"/>
                            <a:pt x="1800000" y="1332000"/>
                          </a:cubicBezTo>
                          <a:cubicBezTo>
                            <a:pt x="1837514" y="1457910"/>
                            <a:pt x="1792056" y="1647049"/>
                            <a:pt x="1800000" y="1800000"/>
                          </a:cubicBezTo>
                          <a:cubicBezTo>
                            <a:pt x="1701625" y="1831350"/>
                            <a:pt x="1582391" y="1788313"/>
                            <a:pt x="1404000" y="1800000"/>
                          </a:cubicBezTo>
                          <a:cubicBezTo>
                            <a:pt x="1225609" y="1811687"/>
                            <a:pt x="1115870" y="1753796"/>
                            <a:pt x="936000" y="1800000"/>
                          </a:cubicBezTo>
                          <a:cubicBezTo>
                            <a:pt x="756130" y="1846204"/>
                            <a:pt x="651256" y="1790676"/>
                            <a:pt x="522000" y="1800000"/>
                          </a:cubicBezTo>
                          <a:cubicBezTo>
                            <a:pt x="392744" y="1809324"/>
                            <a:pt x="110363" y="1767394"/>
                            <a:pt x="0" y="1800000"/>
                          </a:cubicBezTo>
                          <a:cubicBezTo>
                            <a:pt x="-30457" y="1697900"/>
                            <a:pt x="24462" y="1493294"/>
                            <a:pt x="0" y="1368000"/>
                          </a:cubicBezTo>
                          <a:cubicBezTo>
                            <a:pt x="-24462" y="1242706"/>
                            <a:pt x="6748" y="1063714"/>
                            <a:pt x="0" y="918000"/>
                          </a:cubicBezTo>
                          <a:cubicBezTo>
                            <a:pt x="-6748" y="772286"/>
                            <a:pt x="38911" y="630456"/>
                            <a:pt x="0" y="450000"/>
                          </a:cubicBezTo>
                          <a:cubicBezTo>
                            <a:pt x="-38911" y="269544"/>
                            <a:pt x="24720" y="101069"/>
                            <a:pt x="0" y="0"/>
                          </a:cubicBezTo>
                          <a:close/>
                        </a:path>
                        <a:path w="1800000" h="1800000" stroke="0" extrusionOk="0">
                          <a:moveTo>
                            <a:pt x="0" y="0"/>
                          </a:moveTo>
                          <a:cubicBezTo>
                            <a:pt x="166218" y="-22333"/>
                            <a:pt x="234325" y="16547"/>
                            <a:pt x="432000" y="0"/>
                          </a:cubicBezTo>
                          <a:cubicBezTo>
                            <a:pt x="629675" y="-16547"/>
                            <a:pt x="638200" y="26969"/>
                            <a:pt x="828000" y="0"/>
                          </a:cubicBezTo>
                          <a:cubicBezTo>
                            <a:pt x="1017800" y="-26969"/>
                            <a:pt x="1167502" y="36581"/>
                            <a:pt x="1314000" y="0"/>
                          </a:cubicBezTo>
                          <a:cubicBezTo>
                            <a:pt x="1460498" y="-36581"/>
                            <a:pt x="1683355" y="17253"/>
                            <a:pt x="1800000" y="0"/>
                          </a:cubicBezTo>
                          <a:cubicBezTo>
                            <a:pt x="1851167" y="208040"/>
                            <a:pt x="1773352" y="282406"/>
                            <a:pt x="1800000" y="432000"/>
                          </a:cubicBezTo>
                          <a:cubicBezTo>
                            <a:pt x="1826648" y="581594"/>
                            <a:pt x="1771159" y="734617"/>
                            <a:pt x="1800000" y="846000"/>
                          </a:cubicBezTo>
                          <a:cubicBezTo>
                            <a:pt x="1828841" y="957383"/>
                            <a:pt x="1776431" y="1071799"/>
                            <a:pt x="1800000" y="1296000"/>
                          </a:cubicBezTo>
                          <a:cubicBezTo>
                            <a:pt x="1823569" y="1520201"/>
                            <a:pt x="1754935" y="1596006"/>
                            <a:pt x="1800000" y="1800000"/>
                          </a:cubicBezTo>
                          <a:cubicBezTo>
                            <a:pt x="1685936" y="1835460"/>
                            <a:pt x="1559200" y="1760773"/>
                            <a:pt x="1386000" y="1800000"/>
                          </a:cubicBezTo>
                          <a:cubicBezTo>
                            <a:pt x="1212800" y="1839227"/>
                            <a:pt x="1052346" y="1774162"/>
                            <a:pt x="936000" y="1800000"/>
                          </a:cubicBezTo>
                          <a:cubicBezTo>
                            <a:pt x="819654" y="1825838"/>
                            <a:pt x="659221" y="1762366"/>
                            <a:pt x="486000" y="1800000"/>
                          </a:cubicBezTo>
                          <a:cubicBezTo>
                            <a:pt x="312779" y="1837634"/>
                            <a:pt x="136718" y="1789142"/>
                            <a:pt x="0" y="1800000"/>
                          </a:cubicBezTo>
                          <a:cubicBezTo>
                            <a:pt x="-31996" y="1620273"/>
                            <a:pt x="46299" y="1450188"/>
                            <a:pt x="0" y="1314000"/>
                          </a:cubicBezTo>
                          <a:cubicBezTo>
                            <a:pt x="-46299" y="1177812"/>
                            <a:pt x="22605" y="1016399"/>
                            <a:pt x="0" y="828000"/>
                          </a:cubicBezTo>
                          <a:cubicBezTo>
                            <a:pt x="-22605" y="639601"/>
                            <a:pt x="64480" y="202982"/>
                            <a:pt x="0" y="0"/>
                          </a:cubicBezTo>
                          <a:close/>
                        </a:path>
                      </a:pathLst>
                    </a:custGeom>
                    <ask:type>
                      <ask:lineSketchNone/>
                    </ask:type>
                  </ask:lineSketchStyleProps>
                </a:ext>
              </a:extLst>
            </a:ln>
          </p:spPr>
        </p:pic>
      </p:grpSp>
      <p:grpSp>
        <p:nvGrpSpPr>
          <p:cNvPr id="43" name="Group 42">
            <a:extLst>
              <a:ext uri="{FF2B5EF4-FFF2-40B4-BE49-F238E27FC236}">
                <a16:creationId xmlns:a16="http://schemas.microsoft.com/office/drawing/2014/main" id="{57952ECF-AD29-950F-5F5F-209F727246DB}"/>
              </a:ext>
            </a:extLst>
          </p:cNvPr>
          <p:cNvGrpSpPr/>
          <p:nvPr/>
        </p:nvGrpSpPr>
        <p:grpSpPr>
          <a:xfrm>
            <a:off x="2421341" y="1960665"/>
            <a:ext cx="3599652" cy="1805147"/>
            <a:chOff x="2421341" y="1960665"/>
            <a:chExt cx="3599652" cy="1805147"/>
          </a:xfrm>
        </p:grpSpPr>
        <p:sp>
          <p:nvSpPr>
            <p:cNvPr id="17" name="Rounded Rectangle 16">
              <a:extLst>
                <a:ext uri="{FF2B5EF4-FFF2-40B4-BE49-F238E27FC236}">
                  <a16:creationId xmlns:a16="http://schemas.microsoft.com/office/drawing/2014/main" id="{83ED8901-124C-54DA-43A1-109C2C182147}"/>
                </a:ext>
              </a:extLst>
            </p:cNvPr>
            <p:cNvSpPr/>
            <p:nvPr/>
          </p:nvSpPr>
          <p:spPr>
            <a:xfrm>
              <a:off x="2421341" y="1960665"/>
              <a:ext cx="3599652" cy="1800000"/>
            </a:xfrm>
            <a:prstGeom prst="roundRect">
              <a:avLst>
                <a:gd name="adj" fmla="val 0"/>
              </a:avLst>
            </a:prstGeom>
            <a:pattFill prst="pct90">
              <a:fgClr>
                <a:schemeClr val="tx1">
                  <a:lumMod val="65000"/>
                  <a:lumOff val="35000"/>
                </a:schemeClr>
              </a:fgClr>
              <a:bgClr>
                <a:srgbClr val="FFFF00"/>
              </a:bgClr>
            </a:pattFill>
            <a:ln w="63500" cmpd="sng">
              <a:solidFill>
                <a:schemeClr val="tx1"/>
              </a:solidFill>
              <a:extLst>
                <a:ext uri="{C807C97D-BFC1-408E-A445-0C87EB9F89A2}">
                  <ask:lineSketchStyleProps xmlns:ask="http://schemas.microsoft.com/office/drawing/2018/sketchyshapes" sd="1219033472">
                    <a:custGeom>
                      <a:avLst/>
                      <a:gdLst>
                        <a:gd name="connsiteX0" fmla="*/ 0 w 3599652"/>
                        <a:gd name="connsiteY0" fmla="*/ 0 h 1800000"/>
                        <a:gd name="connsiteX1" fmla="*/ 0 w 3599652"/>
                        <a:gd name="connsiteY1" fmla="*/ 0 h 1800000"/>
                        <a:gd name="connsiteX2" fmla="*/ 563945 w 3599652"/>
                        <a:gd name="connsiteY2" fmla="*/ 0 h 1800000"/>
                        <a:gd name="connsiteX3" fmla="*/ 1091894 w 3599652"/>
                        <a:gd name="connsiteY3" fmla="*/ 0 h 1800000"/>
                        <a:gd name="connsiteX4" fmla="*/ 1727833 w 3599652"/>
                        <a:gd name="connsiteY4" fmla="*/ 0 h 1800000"/>
                        <a:gd name="connsiteX5" fmla="*/ 2327775 w 3599652"/>
                        <a:gd name="connsiteY5" fmla="*/ 0 h 1800000"/>
                        <a:gd name="connsiteX6" fmla="*/ 2927717 w 3599652"/>
                        <a:gd name="connsiteY6" fmla="*/ 0 h 1800000"/>
                        <a:gd name="connsiteX7" fmla="*/ 3599652 w 3599652"/>
                        <a:gd name="connsiteY7" fmla="*/ 0 h 1800000"/>
                        <a:gd name="connsiteX8" fmla="*/ 3599652 w 3599652"/>
                        <a:gd name="connsiteY8" fmla="*/ 0 h 1800000"/>
                        <a:gd name="connsiteX9" fmla="*/ 3599652 w 3599652"/>
                        <a:gd name="connsiteY9" fmla="*/ 468000 h 1800000"/>
                        <a:gd name="connsiteX10" fmla="*/ 3599652 w 3599652"/>
                        <a:gd name="connsiteY10" fmla="*/ 882000 h 1800000"/>
                        <a:gd name="connsiteX11" fmla="*/ 3599652 w 3599652"/>
                        <a:gd name="connsiteY11" fmla="*/ 1350000 h 1800000"/>
                        <a:gd name="connsiteX12" fmla="*/ 3599652 w 3599652"/>
                        <a:gd name="connsiteY12" fmla="*/ 1800000 h 1800000"/>
                        <a:gd name="connsiteX13" fmla="*/ 3599652 w 3599652"/>
                        <a:gd name="connsiteY13" fmla="*/ 1800000 h 1800000"/>
                        <a:gd name="connsiteX14" fmla="*/ 2963713 w 3599652"/>
                        <a:gd name="connsiteY14" fmla="*/ 1800000 h 1800000"/>
                        <a:gd name="connsiteX15" fmla="*/ 2327775 w 3599652"/>
                        <a:gd name="connsiteY15" fmla="*/ 1800000 h 1800000"/>
                        <a:gd name="connsiteX16" fmla="*/ 1655840 w 3599652"/>
                        <a:gd name="connsiteY16" fmla="*/ 1800000 h 1800000"/>
                        <a:gd name="connsiteX17" fmla="*/ 1091894 w 3599652"/>
                        <a:gd name="connsiteY17" fmla="*/ 1800000 h 1800000"/>
                        <a:gd name="connsiteX18" fmla="*/ 0 w 3599652"/>
                        <a:gd name="connsiteY18" fmla="*/ 1800000 h 1800000"/>
                        <a:gd name="connsiteX19" fmla="*/ 0 w 3599652"/>
                        <a:gd name="connsiteY19" fmla="*/ 1800000 h 1800000"/>
                        <a:gd name="connsiteX20" fmla="*/ 0 w 3599652"/>
                        <a:gd name="connsiteY20" fmla="*/ 1386000 h 1800000"/>
                        <a:gd name="connsiteX21" fmla="*/ 0 w 3599652"/>
                        <a:gd name="connsiteY21" fmla="*/ 936000 h 1800000"/>
                        <a:gd name="connsiteX22" fmla="*/ 0 w 3599652"/>
                        <a:gd name="connsiteY22" fmla="*/ 468000 h 1800000"/>
                        <a:gd name="connsiteX23" fmla="*/ 0 w 3599652"/>
                        <a:gd name="connsiteY23"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99652" h="1800000" fill="none" extrusionOk="0">
                          <a:moveTo>
                            <a:pt x="0" y="0"/>
                          </a:moveTo>
                          <a:lnTo>
                            <a:pt x="0" y="0"/>
                          </a:lnTo>
                          <a:cubicBezTo>
                            <a:pt x="206573" y="-59907"/>
                            <a:pt x="358215" y="67395"/>
                            <a:pt x="563945" y="0"/>
                          </a:cubicBezTo>
                          <a:cubicBezTo>
                            <a:pt x="769676" y="-67395"/>
                            <a:pt x="898661" y="11195"/>
                            <a:pt x="1091894" y="0"/>
                          </a:cubicBezTo>
                          <a:cubicBezTo>
                            <a:pt x="1285127" y="-11195"/>
                            <a:pt x="1475650" y="21061"/>
                            <a:pt x="1727833" y="0"/>
                          </a:cubicBezTo>
                          <a:cubicBezTo>
                            <a:pt x="1980016" y="-21061"/>
                            <a:pt x="2191142" y="19336"/>
                            <a:pt x="2327775" y="0"/>
                          </a:cubicBezTo>
                          <a:cubicBezTo>
                            <a:pt x="2464408" y="-19336"/>
                            <a:pt x="2670891" y="65541"/>
                            <a:pt x="2927717" y="0"/>
                          </a:cubicBezTo>
                          <a:cubicBezTo>
                            <a:pt x="3184543" y="-65541"/>
                            <a:pt x="3322880" y="12839"/>
                            <a:pt x="3599652" y="0"/>
                          </a:cubicBezTo>
                          <a:lnTo>
                            <a:pt x="3599652" y="0"/>
                          </a:lnTo>
                          <a:cubicBezTo>
                            <a:pt x="3615698" y="121561"/>
                            <a:pt x="3561859" y="285177"/>
                            <a:pt x="3599652" y="468000"/>
                          </a:cubicBezTo>
                          <a:cubicBezTo>
                            <a:pt x="3637445" y="650823"/>
                            <a:pt x="3557524" y="727913"/>
                            <a:pt x="3599652" y="882000"/>
                          </a:cubicBezTo>
                          <a:cubicBezTo>
                            <a:pt x="3641780" y="1036087"/>
                            <a:pt x="3598086" y="1253806"/>
                            <a:pt x="3599652" y="1350000"/>
                          </a:cubicBezTo>
                          <a:cubicBezTo>
                            <a:pt x="3601218" y="1446194"/>
                            <a:pt x="3549074" y="1594856"/>
                            <a:pt x="3599652" y="1800000"/>
                          </a:cubicBezTo>
                          <a:lnTo>
                            <a:pt x="3599652" y="1800000"/>
                          </a:lnTo>
                          <a:cubicBezTo>
                            <a:pt x="3318316" y="1848066"/>
                            <a:pt x="3095194" y="1743044"/>
                            <a:pt x="2963713" y="1800000"/>
                          </a:cubicBezTo>
                          <a:cubicBezTo>
                            <a:pt x="2832232" y="1856956"/>
                            <a:pt x="2459891" y="1731477"/>
                            <a:pt x="2327775" y="1800000"/>
                          </a:cubicBezTo>
                          <a:cubicBezTo>
                            <a:pt x="2195659" y="1868523"/>
                            <a:pt x="1850985" y="1745063"/>
                            <a:pt x="1655840" y="1800000"/>
                          </a:cubicBezTo>
                          <a:cubicBezTo>
                            <a:pt x="1460696" y="1854937"/>
                            <a:pt x="1247635" y="1785820"/>
                            <a:pt x="1091894" y="1800000"/>
                          </a:cubicBezTo>
                          <a:cubicBezTo>
                            <a:pt x="936153" y="1814180"/>
                            <a:pt x="315729" y="1727716"/>
                            <a:pt x="0" y="1800000"/>
                          </a:cubicBezTo>
                          <a:lnTo>
                            <a:pt x="0" y="1800000"/>
                          </a:lnTo>
                          <a:cubicBezTo>
                            <a:pt x="-32963" y="1638895"/>
                            <a:pt x="48379" y="1476589"/>
                            <a:pt x="0" y="1386000"/>
                          </a:cubicBezTo>
                          <a:cubicBezTo>
                            <a:pt x="-48379" y="1295411"/>
                            <a:pt x="41882" y="1054641"/>
                            <a:pt x="0" y="936000"/>
                          </a:cubicBezTo>
                          <a:cubicBezTo>
                            <a:pt x="-41882" y="817359"/>
                            <a:pt x="5763" y="565826"/>
                            <a:pt x="0" y="468000"/>
                          </a:cubicBezTo>
                          <a:cubicBezTo>
                            <a:pt x="-5763" y="370174"/>
                            <a:pt x="15133" y="109178"/>
                            <a:pt x="0" y="0"/>
                          </a:cubicBezTo>
                          <a:close/>
                        </a:path>
                        <a:path w="3599652" h="1800000" stroke="0" extrusionOk="0">
                          <a:moveTo>
                            <a:pt x="0" y="0"/>
                          </a:moveTo>
                          <a:lnTo>
                            <a:pt x="0" y="0"/>
                          </a:lnTo>
                          <a:cubicBezTo>
                            <a:pt x="125747" y="-65297"/>
                            <a:pt x="378242" y="160"/>
                            <a:pt x="563945" y="0"/>
                          </a:cubicBezTo>
                          <a:cubicBezTo>
                            <a:pt x="749648" y="-160"/>
                            <a:pt x="956364" y="39644"/>
                            <a:pt x="1055898" y="0"/>
                          </a:cubicBezTo>
                          <a:cubicBezTo>
                            <a:pt x="1155432" y="-39644"/>
                            <a:pt x="1498936" y="22272"/>
                            <a:pt x="1727833" y="0"/>
                          </a:cubicBezTo>
                          <a:cubicBezTo>
                            <a:pt x="1956730" y="-22272"/>
                            <a:pt x="2162324" y="65089"/>
                            <a:pt x="2291778" y="0"/>
                          </a:cubicBezTo>
                          <a:cubicBezTo>
                            <a:pt x="2421232" y="-65089"/>
                            <a:pt x="2582633" y="54276"/>
                            <a:pt x="2855724" y="0"/>
                          </a:cubicBezTo>
                          <a:cubicBezTo>
                            <a:pt x="3128815" y="-54276"/>
                            <a:pt x="3424556" y="79483"/>
                            <a:pt x="3599652" y="0"/>
                          </a:cubicBezTo>
                          <a:lnTo>
                            <a:pt x="3599652" y="0"/>
                          </a:lnTo>
                          <a:cubicBezTo>
                            <a:pt x="3614745" y="173366"/>
                            <a:pt x="3567443" y="281497"/>
                            <a:pt x="3599652" y="414000"/>
                          </a:cubicBezTo>
                          <a:cubicBezTo>
                            <a:pt x="3631861" y="546503"/>
                            <a:pt x="3548107" y="643003"/>
                            <a:pt x="3599652" y="864000"/>
                          </a:cubicBezTo>
                          <a:cubicBezTo>
                            <a:pt x="3651197" y="1084997"/>
                            <a:pt x="3585432" y="1102264"/>
                            <a:pt x="3599652" y="1278000"/>
                          </a:cubicBezTo>
                          <a:cubicBezTo>
                            <a:pt x="3613872" y="1453736"/>
                            <a:pt x="3597129" y="1573038"/>
                            <a:pt x="3599652" y="1800000"/>
                          </a:cubicBezTo>
                          <a:lnTo>
                            <a:pt x="3599652" y="1800000"/>
                          </a:lnTo>
                          <a:cubicBezTo>
                            <a:pt x="3472193" y="1850632"/>
                            <a:pt x="3147379" y="1767996"/>
                            <a:pt x="2999710" y="1800000"/>
                          </a:cubicBezTo>
                          <a:cubicBezTo>
                            <a:pt x="2852041" y="1832004"/>
                            <a:pt x="2673768" y="1741329"/>
                            <a:pt x="2435765" y="1800000"/>
                          </a:cubicBezTo>
                          <a:cubicBezTo>
                            <a:pt x="2197762" y="1858671"/>
                            <a:pt x="1918055" y="1787224"/>
                            <a:pt x="1763829" y="1800000"/>
                          </a:cubicBezTo>
                          <a:cubicBezTo>
                            <a:pt x="1609603" y="1812776"/>
                            <a:pt x="1241585" y="1761397"/>
                            <a:pt x="1091894" y="1800000"/>
                          </a:cubicBezTo>
                          <a:cubicBezTo>
                            <a:pt x="942203" y="1838603"/>
                            <a:pt x="822696" y="1739412"/>
                            <a:pt x="563945" y="1800000"/>
                          </a:cubicBezTo>
                          <a:cubicBezTo>
                            <a:pt x="305194" y="1860588"/>
                            <a:pt x="253178" y="1755407"/>
                            <a:pt x="0" y="1800000"/>
                          </a:cubicBezTo>
                          <a:lnTo>
                            <a:pt x="0" y="1800000"/>
                          </a:lnTo>
                          <a:cubicBezTo>
                            <a:pt x="-41920" y="1570497"/>
                            <a:pt x="13432" y="1537975"/>
                            <a:pt x="0" y="1314000"/>
                          </a:cubicBezTo>
                          <a:cubicBezTo>
                            <a:pt x="-13432" y="1090025"/>
                            <a:pt x="23616" y="1109378"/>
                            <a:pt x="0" y="918000"/>
                          </a:cubicBezTo>
                          <a:cubicBezTo>
                            <a:pt x="-23616" y="726622"/>
                            <a:pt x="47809" y="662998"/>
                            <a:pt x="0" y="504000"/>
                          </a:cubicBezTo>
                          <a:cubicBezTo>
                            <a:pt x="-47809" y="345002"/>
                            <a:pt x="22366" y="118995"/>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Gotham Medium" pitchFamily="2" charset="0"/>
                  <a:cs typeface="Gotham Medium" pitchFamily="2" charset="0"/>
                </a:rPr>
                <a:t>BRIEFING </a:t>
              </a:r>
            </a:p>
            <a:p>
              <a:r>
                <a:rPr lang="en-US" b="1" dirty="0">
                  <a:solidFill>
                    <a:schemeClr val="bg1"/>
                  </a:solidFill>
                  <a:latin typeface="Gotham Medium" pitchFamily="2" charset="0"/>
                  <a:cs typeface="Gotham Medium" pitchFamily="2" charset="0"/>
                  <a:hlinkClick r:id="" action="ppaction://noaction">
                    <a:extLst>
                      <a:ext uri="{A12FA001-AC4F-418D-AE19-62706E023703}">
                        <ahyp:hlinkClr xmlns:ahyp="http://schemas.microsoft.com/office/drawing/2018/hyperlinkcolor" val="tx"/>
                      </a:ext>
                    </a:extLst>
                  </a:hlinkClick>
                </a:rPr>
                <a:t>DOCUMENT</a:t>
              </a:r>
              <a:endParaRPr lang="en-US" b="1" dirty="0">
                <a:solidFill>
                  <a:schemeClr val="bg1"/>
                </a:solidFill>
                <a:latin typeface="Gotham Medium" pitchFamily="2" charset="0"/>
                <a:cs typeface="Gotham Medium" pitchFamily="2" charset="0"/>
              </a:endParaRPr>
            </a:p>
          </p:txBody>
        </p:sp>
        <p:pic>
          <p:nvPicPr>
            <p:cNvPr id="35" name="Picture 34" descr="A group of people around a table&#10;&#10;Description automatically generated">
              <a:extLst>
                <a:ext uri="{FF2B5EF4-FFF2-40B4-BE49-F238E27FC236}">
                  <a16:creationId xmlns:a16="http://schemas.microsoft.com/office/drawing/2014/main" id="{57130782-4478-EC44-2999-3413D4AEDFDF}"/>
                </a:ext>
              </a:extLst>
            </p:cNvPr>
            <p:cNvPicPr>
              <a:picLocks noChangeAspect="1"/>
            </p:cNvPicPr>
            <p:nvPr/>
          </p:nvPicPr>
          <p:blipFill>
            <a:blip r:embed="rId6"/>
            <a:stretch>
              <a:fillRect/>
            </a:stretch>
          </p:blipFill>
          <p:spPr>
            <a:xfrm>
              <a:off x="4221341" y="1966160"/>
              <a:ext cx="1799652" cy="1799652"/>
            </a:xfrm>
            <a:prstGeom prst="rect">
              <a:avLst/>
            </a:prstGeom>
            <a:ln w="25400" cap="rnd" cmpd="sng">
              <a:solidFill>
                <a:schemeClr val="tx1"/>
              </a:solidFill>
              <a:extLst>
                <a:ext uri="{C807C97D-BFC1-408E-A445-0C87EB9F89A2}">
                  <ask:lineSketchStyleProps xmlns:ask="http://schemas.microsoft.com/office/drawing/2018/sketchyshapes" sd="2181918364">
                    <a:custGeom>
                      <a:avLst/>
                      <a:gdLst>
                        <a:gd name="connsiteX0" fmla="*/ 0 w 1799652"/>
                        <a:gd name="connsiteY0" fmla="*/ 0 h 1799652"/>
                        <a:gd name="connsiteX1" fmla="*/ 545894 w 1799652"/>
                        <a:gd name="connsiteY1" fmla="*/ 0 h 1799652"/>
                        <a:gd name="connsiteX2" fmla="*/ 1127782 w 1799652"/>
                        <a:gd name="connsiteY2" fmla="*/ 0 h 1799652"/>
                        <a:gd name="connsiteX3" fmla="*/ 1799652 w 1799652"/>
                        <a:gd name="connsiteY3" fmla="*/ 0 h 1799652"/>
                        <a:gd name="connsiteX4" fmla="*/ 1799652 w 1799652"/>
                        <a:gd name="connsiteY4" fmla="*/ 635877 h 1799652"/>
                        <a:gd name="connsiteX5" fmla="*/ 1799652 w 1799652"/>
                        <a:gd name="connsiteY5" fmla="*/ 1253758 h 1799652"/>
                        <a:gd name="connsiteX6" fmla="*/ 1799652 w 1799652"/>
                        <a:gd name="connsiteY6" fmla="*/ 1799652 h 1799652"/>
                        <a:gd name="connsiteX7" fmla="*/ 1163775 w 1799652"/>
                        <a:gd name="connsiteY7" fmla="*/ 1799652 h 1799652"/>
                        <a:gd name="connsiteX8" fmla="*/ 617881 w 1799652"/>
                        <a:gd name="connsiteY8" fmla="*/ 1799652 h 1799652"/>
                        <a:gd name="connsiteX9" fmla="*/ 0 w 1799652"/>
                        <a:gd name="connsiteY9" fmla="*/ 1799652 h 1799652"/>
                        <a:gd name="connsiteX10" fmla="*/ 0 w 1799652"/>
                        <a:gd name="connsiteY10" fmla="*/ 1163775 h 1799652"/>
                        <a:gd name="connsiteX11" fmla="*/ 0 w 1799652"/>
                        <a:gd name="connsiteY11" fmla="*/ 617881 h 1799652"/>
                        <a:gd name="connsiteX12" fmla="*/ 0 w 1799652"/>
                        <a:gd name="connsiteY12" fmla="*/ 0 h 1799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99652" h="1799652" fill="none" extrusionOk="0">
                          <a:moveTo>
                            <a:pt x="0" y="0"/>
                          </a:moveTo>
                          <a:cubicBezTo>
                            <a:pt x="145796" y="-55653"/>
                            <a:pt x="420390" y="22012"/>
                            <a:pt x="545894" y="0"/>
                          </a:cubicBezTo>
                          <a:cubicBezTo>
                            <a:pt x="671398" y="-22012"/>
                            <a:pt x="840517" y="43968"/>
                            <a:pt x="1127782" y="0"/>
                          </a:cubicBezTo>
                          <a:cubicBezTo>
                            <a:pt x="1415047" y="-43968"/>
                            <a:pt x="1656534" y="13712"/>
                            <a:pt x="1799652" y="0"/>
                          </a:cubicBezTo>
                          <a:cubicBezTo>
                            <a:pt x="1837585" y="304413"/>
                            <a:pt x="1773880" y="349482"/>
                            <a:pt x="1799652" y="635877"/>
                          </a:cubicBezTo>
                          <a:cubicBezTo>
                            <a:pt x="1825424" y="922272"/>
                            <a:pt x="1795158" y="1047032"/>
                            <a:pt x="1799652" y="1253758"/>
                          </a:cubicBezTo>
                          <a:cubicBezTo>
                            <a:pt x="1804146" y="1460484"/>
                            <a:pt x="1734427" y="1578218"/>
                            <a:pt x="1799652" y="1799652"/>
                          </a:cubicBezTo>
                          <a:cubicBezTo>
                            <a:pt x="1633634" y="1854581"/>
                            <a:pt x="1380446" y="1798768"/>
                            <a:pt x="1163775" y="1799652"/>
                          </a:cubicBezTo>
                          <a:cubicBezTo>
                            <a:pt x="947104" y="1800536"/>
                            <a:pt x="793682" y="1784480"/>
                            <a:pt x="617881" y="1799652"/>
                          </a:cubicBezTo>
                          <a:cubicBezTo>
                            <a:pt x="442080" y="1814824"/>
                            <a:pt x="244578" y="1779383"/>
                            <a:pt x="0" y="1799652"/>
                          </a:cubicBezTo>
                          <a:cubicBezTo>
                            <a:pt x="-52115" y="1564355"/>
                            <a:pt x="62253" y="1360020"/>
                            <a:pt x="0" y="1163775"/>
                          </a:cubicBezTo>
                          <a:cubicBezTo>
                            <a:pt x="-62253" y="967530"/>
                            <a:pt x="47630" y="741674"/>
                            <a:pt x="0" y="617881"/>
                          </a:cubicBezTo>
                          <a:cubicBezTo>
                            <a:pt x="-47630" y="494088"/>
                            <a:pt x="59064" y="258555"/>
                            <a:pt x="0" y="0"/>
                          </a:cubicBezTo>
                          <a:close/>
                        </a:path>
                        <a:path w="1799652" h="1799652" stroke="0" extrusionOk="0">
                          <a:moveTo>
                            <a:pt x="0" y="0"/>
                          </a:moveTo>
                          <a:cubicBezTo>
                            <a:pt x="215692" y="-23383"/>
                            <a:pt x="313376" y="71569"/>
                            <a:pt x="617881" y="0"/>
                          </a:cubicBezTo>
                          <a:cubicBezTo>
                            <a:pt x="922386" y="-71569"/>
                            <a:pt x="997814" y="62383"/>
                            <a:pt x="1235761" y="0"/>
                          </a:cubicBezTo>
                          <a:cubicBezTo>
                            <a:pt x="1473708" y="-62383"/>
                            <a:pt x="1658454" y="16095"/>
                            <a:pt x="1799652" y="0"/>
                          </a:cubicBezTo>
                          <a:cubicBezTo>
                            <a:pt x="1853652" y="166877"/>
                            <a:pt x="1775856" y="334126"/>
                            <a:pt x="1799652" y="545894"/>
                          </a:cubicBezTo>
                          <a:cubicBezTo>
                            <a:pt x="1823448" y="757662"/>
                            <a:pt x="1787933" y="914218"/>
                            <a:pt x="1799652" y="1109785"/>
                          </a:cubicBezTo>
                          <a:cubicBezTo>
                            <a:pt x="1811371" y="1305352"/>
                            <a:pt x="1748017" y="1641009"/>
                            <a:pt x="1799652" y="1799652"/>
                          </a:cubicBezTo>
                          <a:cubicBezTo>
                            <a:pt x="1607174" y="1848247"/>
                            <a:pt x="1438840" y="1738442"/>
                            <a:pt x="1181771" y="1799652"/>
                          </a:cubicBezTo>
                          <a:cubicBezTo>
                            <a:pt x="924702" y="1860862"/>
                            <a:pt x="854252" y="1768077"/>
                            <a:pt x="599884" y="1799652"/>
                          </a:cubicBezTo>
                          <a:cubicBezTo>
                            <a:pt x="345516" y="1831227"/>
                            <a:pt x="141327" y="1739556"/>
                            <a:pt x="0" y="1799652"/>
                          </a:cubicBezTo>
                          <a:cubicBezTo>
                            <a:pt x="-965" y="1550543"/>
                            <a:pt x="31824" y="1458451"/>
                            <a:pt x="0" y="1253758"/>
                          </a:cubicBezTo>
                          <a:cubicBezTo>
                            <a:pt x="-31824" y="1049065"/>
                            <a:pt x="55269" y="779079"/>
                            <a:pt x="0" y="617881"/>
                          </a:cubicBezTo>
                          <a:cubicBezTo>
                            <a:pt x="-55269" y="456683"/>
                            <a:pt x="581" y="191596"/>
                            <a:pt x="0" y="0"/>
                          </a:cubicBezTo>
                          <a:close/>
                        </a:path>
                      </a:pathLst>
                    </a:custGeom>
                    <ask:type>
                      <ask:lineSketchNone/>
                    </ask:type>
                  </ask:lineSketchStyleProps>
                </a:ext>
              </a:extLst>
            </a:ln>
          </p:spPr>
        </p:pic>
      </p:grpSp>
      <p:pic>
        <p:nvPicPr>
          <p:cNvPr id="2" name="Picture 2" descr="Sitecore Development - Web Development | CSI Media">
            <a:extLst>
              <a:ext uri="{FF2B5EF4-FFF2-40B4-BE49-F238E27FC236}">
                <a16:creationId xmlns:a16="http://schemas.microsoft.com/office/drawing/2014/main" id="{ECB17924-97CA-A50E-EF01-BB1FB3665002}"/>
              </a:ext>
            </a:extLst>
          </p:cNvPr>
          <p:cNvPicPr>
            <a:picLocks noChangeAspect="1" noChangeArrowheads="1"/>
          </p:cNvPicPr>
          <p:nvPr/>
        </p:nvPicPr>
        <p:blipFill rotWithShape="1">
          <a:blip r:embed="rId7">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8900" y="6426935"/>
            <a:ext cx="1257300" cy="38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53957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E7C5C-2E62-B1C4-90CC-42A10773C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529DE-7B8A-7681-C2FC-44244DF967C8}"/>
              </a:ext>
            </a:extLst>
          </p:cNvPr>
          <p:cNvSpPr>
            <a:spLocks noGrp="1"/>
          </p:cNvSpPr>
          <p:nvPr>
            <p:ph type="title"/>
          </p:nvPr>
        </p:nvSpPr>
        <p:spPr/>
        <p:txBody>
          <a:bodyPr/>
          <a:lstStyle/>
          <a:p>
            <a:r>
              <a:rPr lang="en-US" dirty="0"/>
              <a:t>COVER</a:t>
            </a:r>
          </a:p>
        </p:txBody>
      </p:sp>
      <p:sp>
        <p:nvSpPr>
          <p:cNvPr id="8" name="Content Placeholder 7">
            <a:extLst>
              <a:ext uri="{FF2B5EF4-FFF2-40B4-BE49-F238E27FC236}">
                <a16:creationId xmlns:a16="http://schemas.microsoft.com/office/drawing/2014/main" id="{53B57FAD-4B53-CF85-4600-968EE90A8821}"/>
              </a:ext>
            </a:extLst>
          </p:cNvPr>
          <p:cNvSpPr>
            <a:spLocks noGrp="1"/>
          </p:cNvSpPr>
          <p:nvPr>
            <p:ph idx="1"/>
          </p:nvPr>
        </p:nvSpPr>
        <p:spPr/>
        <p:txBody>
          <a:bodyPr/>
          <a:lstStyle/>
          <a:p>
            <a:endParaRPr lang="en-US"/>
          </a:p>
        </p:txBody>
      </p:sp>
      <p:sp>
        <p:nvSpPr>
          <p:cNvPr id="9" name="Rectangle 8">
            <a:extLst>
              <a:ext uri="{FF2B5EF4-FFF2-40B4-BE49-F238E27FC236}">
                <a16:creationId xmlns:a16="http://schemas.microsoft.com/office/drawing/2014/main" id="{AAB5FE44-A7A5-E4B4-0EFA-6B008C3FD78D}"/>
              </a:ext>
            </a:extLst>
          </p:cNvPr>
          <p:cNvSpPr/>
          <p:nvPr/>
        </p:nvSpPr>
        <p:spPr>
          <a:xfrm>
            <a:off x="-633045" y="-132648"/>
            <a:ext cx="13173388" cy="5237083"/>
          </a:xfrm>
          <a:prstGeom prst="rect">
            <a:avLst/>
          </a:prstGeom>
          <a:solidFill>
            <a:srgbClr val="FF0000"/>
          </a:solidFill>
          <a:ln w="1143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9D6F378-CD3E-7C96-0C4E-8269C82E136C}"/>
              </a:ext>
            </a:extLst>
          </p:cNvPr>
          <p:cNvSpPr/>
          <p:nvPr/>
        </p:nvSpPr>
        <p:spPr>
          <a:xfrm rot="245118">
            <a:off x="-656365" y="1482106"/>
            <a:ext cx="13211923" cy="3902452"/>
          </a:xfrm>
          <a:custGeom>
            <a:avLst/>
            <a:gdLst>
              <a:gd name="connsiteX0" fmla="*/ 0 w 13211923"/>
              <a:gd name="connsiteY0" fmla="*/ 0 h 3902452"/>
              <a:gd name="connsiteX1" fmla="*/ 706551 w 13211923"/>
              <a:gd name="connsiteY1" fmla="*/ 0 h 3902452"/>
              <a:gd name="connsiteX2" fmla="*/ 1280982 w 13211923"/>
              <a:gd name="connsiteY2" fmla="*/ 0 h 3902452"/>
              <a:gd name="connsiteX3" fmla="*/ 2119652 w 13211923"/>
              <a:gd name="connsiteY3" fmla="*/ 0 h 3902452"/>
              <a:gd name="connsiteX4" fmla="*/ 2429845 w 13211923"/>
              <a:gd name="connsiteY4" fmla="*/ 0 h 3902452"/>
              <a:gd name="connsiteX5" fmla="*/ 3268515 w 13211923"/>
              <a:gd name="connsiteY5" fmla="*/ 0 h 3902452"/>
              <a:gd name="connsiteX6" fmla="*/ 3710827 w 13211923"/>
              <a:gd name="connsiteY6" fmla="*/ 0 h 3902452"/>
              <a:gd name="connsiteX7" fmla="*/ 4021020 w 13211923"/>
              <a:gd name="connsiteY7" fmla="*/ 0 h 3902452"/>
              <a:gd name="connsiteX8" fmla="*/ 4859690 w 13211923"/>
              <a:gd name="connsiteY8" fmla="*/ 0 h 3902452"/>
              <a:gd name="connsiteX9" fmla="*/ 5302002 w 13211923"/>
              <a:gd name="connsiteY9" fmla="*/ 0 h 3902452"/>
              <a:gd name="connsiteX10" fmla="*/ 5612195 w 13211923"/>
              <a:gd name="connsiteY10" fmla="*/ 0 h 3902452"/>
              <a:gd name="connsiteX11" fmla="*/ 6318746 w 13211923"/>
              <a:gd name="connsiteY11" fmla="*/ 0 h 3902452"/>
              <a:gd name="connsiteX12" fmla="*/ 6893177 w 13211923"/>
              <a:gd name="connsiteY12" fmla="*/ 0 h 3902452"/>
              <a:gd name="connsiteX13" fmla="*/ 7071251 w 13211923"/>
              <a:gd name="connsiteY13" fmla="*/ 0 h 3902452"/>
              <a:gd name="connsiteX14" fmla="*/ 7777802 w 13211923"/>
              <a:gd name="connsiteY14" fmla="*/ 0 h 3902452"/>
              <a:gd name="connsiteX15" fmla="*/ 8352233 w 13211923"/>
              <a:gd name="connsiteY15" fmla="*/ 0 h 3902452"/>
              <a:gd name="connsiteX16" fmla="*/ 9058784 w 13211923"/>
              <a:gd name="connsiteY16" fmla="*/ 0 h 3902452"/>
              <a:gd name="connsiteX17" fmla="*/ 9501096 w 13211923"/>
              <a:gd name="connsiteY17" fmla="*/ 0 h 3902452"/>
              <a:gd name="connsiteX18" fmla="*/ 10339766 w 13211923"/>
              <a:gd name="connsiteY18" fmla="*/ 0 h 3902452"/>
              <a:gd name="connsiteX19" fmla="*/ 10649959 w 13211923"/>
              <a:gd name="connsiteY19" fmla="*/ 0 h 3902452"/>
              <a:gd name="connsiteX20" fmla="*/ 10960152 w 13211923"/>
              <a:gd name="connsiteY20" fmla="*/ 0 h 3902452"/>
              <a:gd name="connsiteX21" fmla="*/ 11534583 w 13211923"/>
              <a:gd name="connsiteY21" fmla="*/ 0 h 3902452"/>
              <a:gd name="connsiteX22" fmla="*/ 12373253 w 13211923"/>
              <a:gd name="connsiteY22" fmla="*/ 0 h 3902452"/>
              <a:gd name="connsiteX23" fmla="*/ 13211923 w 13211923"/>
              <a:gd name="connsiteY23" fmla="*/ 0 h 3902452"/>
              <a:gd name="connsiteX24" fmla="*/ 13211923 w 13211923"/>
              <a:gd name="connsiteY24" fmla="*/ 479444 h 3902452"/>
              <a:gd name="connsiteX25" fmla="*/ 13211923 w 13211923"/>
              <a:gd name="connsiteY25" fmla="*/ 1036937 h 3902452"/>
              <a:gd name="connsiteX26" fmla="*/ 13211923 w 13211923"/>
              <a:gd name="connsiteY26" fmla="*/ 1555406 h 3902452"/>
              <a:gd name="connsiteX27" fmla="*/ 13211923 w 13211923"/>
              <a:gd name="connsiteY27" fmla="*/ 2190948 h 3902452"/>
              <a:gd name="connsiteX28" fmla="*/ 13211923 w 13211923"/>
              <a:gd name="connsiteY28" fmla="*/ 2670392 h 3902452"/>
              <a:gd name="connsiteX29" fmla="*/ 13211923 w 13211923"/>
              <a:gd name="connsiteY29" fmla="*/ 3266910 h 3902452"/>
              <a:gd name="connsiteX30" fmla="*/ 13211923 w 13211923"/>
              <a:gd name="connsiteY30" fmla="*/ 3902452 h 3902452"/>
              <a:gd name="connsiteX31" fmla="*/ 12505372 w 13211923"/>
              <a:gd name="connsiteY31" fmla="*/ 3902452 h 3902452"/>
              <a:gd name="connsiteX32" fmla="*/ 12063060 w 13211923"/>
              <a:gd name="connsiteY32" fmla="*/ 3902452 h 3902452"/>
              <a:gd name="connsiteX33" fmla="*/ 11752867 w 13211923"/>
              <a:gd name="connsiteY33" fmla="*/ 3902452 h 3902452"/>
              <a:gd name="connsiteX34" fmla="*/ 11574793 w 13211923"/>
              <a:gd name="connsiteY34" fmla="*/ 3902452 h 3902452"/>
              <a:gd name="connsiteX35" fmla="*/ 11132481 w 13211923"/>
              <a:gd name="connsiteY35" fmla="*/ 3902452 h 3902452"/>
              <a:gd name="connsiteX36" fmla="*/ 10822288 w 13211923"/>
              <a:gd name="connsiteY36" fmla="*/ 3902452 h 3902452"/>
              <a:gd name="connsiteX37" fmla="*/ 9983618 w 13211923"/>
              <a:gd name="connsiteY37" fmla="*/ 3902452 h 3902452"/>
              <a:gd name="connsiteX38" fmla="*/ 9805545 w 13211923"/>
              <a:gd name="connsiteY38" fmla="*/ 3902452 h 3902452"/>
              <a:gd name="connsiteX39" fmla="*/ 9098994 w 13211923"/>
              <a:gd name="connsiteY39" fmla="*/ 3902452 h 3902452"/>
              <a:gd name="connsiteX40" fmla="*/ 8392443 w 13211923"/>
              <a:gd name="connsiteY40" fmla="*/ 3902452 h 3902452"/>
              <a:gd name="connsiteX41" fmla="*/ 7950131 w 13211923"/>
              <a:gd name="connsiteY41" fmla="*/ 3902452 h 3902452"/>
              <a:gd name="connsiteX42" fmla="*/ 7111461 w 13211923"/>
              <a:gd name="connsiteY42" fmla="*/ 3902452 h 3902452"/>
              <a:gd name="connsiteX43" fmla="*/ 6537030 w 13211923"/>
              <a:gd name="connsiteY43" fmla="*/ 3902452 h 3902452"/>
              <a:gd name="connsiteX44" fmla="*/ 5830479 w 13211923"/>
              <a:gd name="connsiteY44" fmla="*/ 3902452 h 3902452"/>
              <a:gd name="connsiteX45" fmla="*/ 5123928 w 13211923"/>
              <a:gd name="connsiteY45" fmla="*/ 3902452 h 3902452"/>
              <a:gd name="connsiteX46" fmla="*/ 4549497 w 13211923"/>
              <a:gd name="connsiteY46" fmla="*/ 3902452 h 3902452"/>
              <a:gd name="connsiteX47" fmla="*/ 3842946 w 13211923"/>
              <a:gd name="connsiteY47" fmla="*/ 3902452 h 3902452"/>
              <a:gd name="connsiteX48" fmla="*/ 3664873 w 13211923"/>
              <a:gd name="connsiteY48" fmla="*/ 3902452 h 3902452"/>
              <a:gd name="connsiteX49" fmla="*/ 3354680 w 13211923"/>
              <a:gd name="connsiteY49" fmla="*/ 3902452 h 3902452"/>
              <a:gd name="connsiteX50" fmla="*/ 2780248 w 13211923"/>
              <a:gd name="connsiteY50" fmla="*/ 3902452 h 3902452"/>
              <a:gd name="connsiteX51" fmla="*/ 2205817 w 13211923"/>
              <a:gd name="connsiteY51" fmla="*/ 3902452 h 3902452"/>
              <a:gd name="connsiteX52" fmla="*/ 1895624 w 13211923"/>
              <a:gd name="connsiteY52" fmla="*/ 3902452 h 3902452"/>
              <a:gd name="connsiteX53" fmla="*/ 1056954 w 13211923"/>
              <a:gd name="connsiteY53" fmla="*/ 3902452 h 3902452"/>
              <a:gd name="connsiteX54" fmla="*/ 746761 w 13211923"/>
              <a:gd name="connsiteY54" fmla="*/ 3902452 h 3902452"/>
              <a:gd name="connsiteX55" fmla="*/ 568687 w 13211923"/>
              <a:gd name="connsiteY55" fmla="*/ 3902452 h 3902452"/>
              <a:gd name="connsiteX56" fmla="*/ 0 w 13211923"/>
              <a:gd name="connsiteY56" fmla="*/ 3902452 h 3902452"/>
              <a:gd name="connsiteX57" fmla="*/ 0 w 13211923"/>
              <a:gd name="connsiteY57" fmla="*/ 3266910 h 3902452"/>
              <a:gd name="connsiteX58" fmla="*/ 0 w 13211923"/>
              <a:gd name="connsiteY58" fmla="*/ 2787466 h 3902452"/>
              <a:gd name="connsiteX59" fmla="*/ 0 w 13211923"/>
              <a:gd name="connsiteY59" fmla="*/ 2347046 h 3902452"/>
              <a:gd name="connsiteX60" fmla="*/ 0 w 13211923"/>
              <a:gd name="connsiteY60" fmla="*/ 1828578 h 3902452"/>
              <a:gd name="connsiteX61" fmla="*/ 0 w 13211923"/>
              <a:gd name="connsiteY61" fmla="*/ 1193035 h 3902452"/>
              <a:gd name="connsiteX62" fmla="*/ 0 w 13211923"/>
              <a:gd name="connsiteY62" fmla="*/ 752616 h 3902452"/>
              <a:gd name="connsiteX63" fmla="*/ 0 w 13211923"/>
              <a:gd name="connsiteY63" fmla="*/ 0 h 390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211923" h="3902452" fill="none" extrusionOk="0">
                <a:moveTo>
                  <a:pt x="0" y="0"/>
                </a:moveTo>
                <a:cubicBezTo>
                  <a:pt x="245618" y="-45621"/>
                  <a:pt x="525465" y="27918"/>
                  <a:pt x="706551" y="0"/>
                </a:cubicBezTo>
                <a:cubicBezTo>
                  <a:pt x="887637" y="-27918"/>
                  <a:pt x="1068730" y="62618"/>
                  <a:pt x="1280982" y="0"/>
                </a:cubicBezTo>
                <a:cubicBezTo>
                  <a:pt x="1493234" y="-62618"/>
                  <a:pt x="1704422" y="82068"/>
                  <a:pt x="2119652" y="0"/>
                </a:cubicBezTo>
                <a:cubicBezTo>
                  <a:pt x="2534882" y="-82068"/>
                  <a:pt x="2357583" y="26312"/>
                  <a:pt x="2429845" y="0"/>
                </a:cubicBezTo>
                <a:cubicBezTo>
                  <a:pt x="2502107" y="-26312"/>
                  <a:pt x="2851621" y="83316"/>
                  <a:pt x="3268515" y="0"/>
                </a:cubicBezTo>
                <a:cubicBezTo>
                  <a:pt x="3685409" y="-83316"/>
                  <a:pt x="3581295" y="49721"/>
                  <a:pt x="3710827" y="0"/>
                </a:cubicBezTo>
                <a:cubicBezTo>
                  <a:pt x="3840359" y="-49721"/>
                  <a:pt x="3911504" y="9137"/>
                  <a:pt x="4021020" y="0"/>
                </a:cubicBezTo>
                <a:cubicBezTo>
                  <a:pt x="4130536" y="-9137"/>
                  <a:pt x="4578066" y="98874"/>
                  <a:pt x="4859690" y="0"/>
                </a:cubicBezTo>
                <a:cubicBezTo>
                  <a:pt x="5141314" y="-98874"/>
                  <a:pt x="5211459" y="39722"/>
                  <a:pt x="5302002" y="0"/>
                </a:cubicBezTo>
                <a:cubicBezTo>
                  <a:pt x="5392545" y="-39722"/>
                  <a:pt x="5533066" y="12772"/>
                  <a:pt x="5612195" y="0"/>
                </a:cubicBezTo>
                <a:cubicBezTo>
                  <a:pt x="5691324" y="-12772"/>
                  <a:pt x="6061978" y="68505"/>
                  <a:pt x="6318746" y="0"/>
                </a:cubicBezTo>
                <a:cubicBezTo>
                  <a:pt x="6575514" y="-68505"/>
                  <a:pt x="6702406" y="17385"/>
                  <a:pt x="6893177" y="0"/>
                </a:cubicBezTo>
                <a:cubicBezTo>
                  <a:pt x="7083948" y="-17385"/>
                  <a:pt x="6999150" y="10017"/>
                  <a:pt x="7071251" y="0"/>
                </a:cubicBezTo>
                <a:cubicBezTo>
                  <a:pt x="7143352" y="-10017"/>
                  <a:pt x="7460384" y="68041"/>
                  <a:pt x="7777802" y="0"/>
                </a:cubicBezTo>
                <a:cubicBezTo>
                  <a:pt x="8095220" y="-68041"/>
                  <a:pt x="8234454" y="53535"/>
                  <a:pt x="8352233" y="0"/>
                </a:cubicBezTo>
                <a:cubicBezTo>
                  <a:pt x="8470012" y="-53535"/>
                  <a:pt x="8792056" y="60993"/>
                  <a:pt x="9058784" y="0"/>
                </a:cubicBezTo>
                <a:cubicBezTo>
                  <a:pt x="9325512" y="-60993"/>
                  <a:pt x="9309290" y="47777"/>
                  <a:pt x="9501096" y="0"/>
                </a:cubicBezTo>
                <a:cubicBezTo>
                  <a:pt x="9692902" y="-47777"/>
                  <a:pt x="9948540" y="39032"/>
                  <a:pt x="10339766" y="0"/>
                </a:cubicBezTo>
                <a:cubicBezTo>
                  <a:pt x="10730992" y="-39032"/>
                  <a:pt x="10539503" y="20766"/>
                  <a:pt x="10649959" y="0"/>
                </a:cubicBezTo>
                <a:cubicBezTo>
                  <a:pt x="10760415" y="-20766"/>
                  <a:pt x="10821042" y="8301"/>
                  <a:pt x="10960152" y="0"/>
                </a:cubicBezTo>
                <a:cubicBezTo>
                  <a:pt x="11099262" y="-8301"/>
                  <a:pt x="11398855" y="28084"/>
                  <a:pt x="11534583" y="0"/>
                </a:cubicBezTo>
                <a:cubicBezTo>
                  <a:pt x="11670311" y="-28084"/>
                  <a:pt x="12101383" y="77814"/>
                  <a:pt x="12373253" y="0"/>
                </a:cubicBezTo>
                <a:cubicBezTo>
                  <a:pt x="12645123" y="-77814"/>
                  <a:pt x="12842575" y="31244"/>
                  <a:pt x="13211923" y="0"/>
                </a:cubicBezTo>
                <a:cubicBezTo>
                  <a:pt x="13256494" y="200043"/>
                  <a:pt x="13193256" y="271499"/>
                  <a:pt x="13211923" y="479444"/>
                </a:cubicBezTo>
                <a:cubicBezTo>
                  <a:pt x="13230590" y="687389"/>
                  <a:pt x="13195193" y="886712"/>
                  <a:pt x="13211923" y="1036937"/>
                </a:cubicBezTo>
                <a:cubicBezTo>
                  <a:pt x="13228653" y="1187162"/>
                  <a:pt x="13165428" y="1345112"/>
                  <a:pt x="13211923" y="1555406"/>
                </a:cubicBezTo>
                <a:cubicBezTo>
                  <a:pt x="13258418" y="1765700"/>
                  <a:pt x="13164276" y="1961261"/>
                  <a:pt x="13211923" y="2190948"/>
                </a:cubicBezTo>
                <a:cubicBezTo>
                  <a:pt x="13259570" y="2420635"/>
                  <a:pt x="13171390" y="2441374"/>
                  <a:pt x="13211923" y="2670392"/>
                </a:cubicBezTo>
                <a:cubicBezTo>
                  <a:pt x="13252456" y="2899410"/>
                  <a:pt x="13202246" y="3014478"/>
                  <a:pt x="13211923" y="3266910"/>
                </a:cubicBezTo>
                <a:cubicBezTo>
                  <a:pt x="13221600" y="3519342"/>
                  <a:pt x="13181759" y="3693636"/>
                  <a:pt x="13211923" y="3902452"/>
                </a:cubicBezTo>
                <a:cubicBezTo>
                  <a:pt x="13066722" y="3905664"/>
                  <a:pt x="12661907" y="3893332"/>
                  <a:pt x="12505372" y="3902452"/>
                </a:cubicBezTo>
                <a:cubicBezTo>
                  <a:pt x="12348837" y="3911572"/>
                  <a:pt x="12201854" y="3893029"/>
                  <a:pt x="12063060" y="3902452"/>
                </a:cubicBezTo>
                <a:cubicBezTo>
                  <a:pt x="11924266" y="3911875"/>
                  <a:pt x="11839763" y="3872577"/>
                  <a:pt x="11752867" y="3902452"/>
                </a:cubicBezTo>
                <a:cubicBezTo>
                  <a:pt x="11665971" y="3932327"/>
                  <a:pt x="11628768" y="3882075"/>
                  <a:pt x="11574793" y="3902452"/>
                </a:cubicBezTo>
                <a:cubicBezTo>
                  <a:pt x="11520818" y="3922829"/>
                  <a:pt x="11283197" y="3861347"/>
                  <a:pt x="11132481" y="3902452"/>
                </a:cubicBezTo>
                <a:cubicBezTo>
                  <a:pt x="10981765" y="3943557"/>
                  <a:pt x="10975820" y="3880516"/>
                  <a:pt x="10822288" y="3902452"/>
                </a:cubicBezTo>
                <a:cubicBezTo>
                  <a:pt x="10668756" y="3924388"/>
                  <a:pt x="10264466" y="3860667"/>
                  <a:pt x="9983618" y="3902452"/>
                </a:cubicBezTo>
                <a:cubicBezTo>
                  <a:pt x="9702770" y="3944237"/>
                  <a:pt x="9862827" y="3895565"/>
                  <a:pt x="9805545" y="3902452"/>
                </a:cubicBezTo>
                <a:cubicBezTo>
                  <a:pt x="9748263" y="3909339"/>
                  <a:pt x="9381561" y="3835899"/>
                  <a:pt x="9098994" y="3902452"/>
                </a:cubicBezTo>
                <a:cubicBezTo>
                  <a:pt x="8816427" y="3969005"/>
                  <a:pt x="8733815" y="3834676"/>
                  <a:pt x="8392443" y="3902452"/>
                </a:cubicBezTo>
                <a:cubicBezTo>
                  <a:pt x="8051071" y="3970228"/>
                  <a:pt x="8094150" y="3870405"/>
                  <a:pt x="7950131" y="3902452"/>
                </a:cubicBezTo>
                <a:cubicBezTo>
                  <a:pt x="7806112" y="3934499"/>
                  <a:pt x="7288356" y="3864790"/>
                  <a:pt x="7111461" y="3902452"/>
                </a:cubicBezTo>
                <a:cubicBezTo>
                  <a:pt x="6934566" y="3940114"/>
                  <a:pt x="6786492" y="3888490"/>
                  <a:pt x="6537030" y="3902452"/>
                </a:cubicBezTo>
                <a:cubicBezTo>
                  <a:pt x="6287568" y="3916414"/>
                  <a:pt x="6172359" y="3872031"/>
                  <a:pt x="5830479" y="3902452"/>
                </a:cubicBezTo>
                <a:cubicBezTo>
                  <a:pt x="5488599" y="3932873"/>
                  <a:pt x="5326695" y="3858676"/>
                  <a:pt x="5123928" y="3902452"/>
                </a:cubicBezTo>
                <a:cubicBezTo>
                  <a:pt x="4921161" y="3946228"/>
                  <a:pt x="4691682" y="3886793"/>
                  <a:pt x="4549497" y="3902452"/>
                </a:cubicBezTo>
                <a:cubicBezTo>
                  <a:pt x="4407312" y="3918111"/>
                  <a:pt x="4022991" y="3858903"/>
                  <a:pt x="3842946" y="3902452"/>
                </a:cubicBezTo>
                <a:cubicBezTo>
                  <a:pt x="3662901" y="3946001"/>
                  <a:pt x="3728997" y="3886064"/>
                  <a:pt x="3664873" y="3902452"/>
                </a:cubicBezTo>
                <a:cubicBezTo>
                  <a:pt x="3600749" y="3918840"/>
                  <a:pt x="3461185" y="3878307"/>
                  <a:pt x="3354680" y="3902452"/>
                </a:cubicBezTo>
                <a:cubicBezTo>
                  <a:pt x="3248175" y="3926597"/>
                  <a:pt x="2936214" y="3868830"/>
                  <a:pt x="2780248" y="3902452"/>
                </a:cubicBezTo>
                <a:cubicBezTo>
                  <a:pt x="2624282" y="3936074"/>
                  <a:pt x="2358185" y="3860068"/>
                  <a:pt x="2205817" y="3902452"/>
                </a:cubicBezTo>
                <a:cubicBezTo>
                  <a:pt x="2053449" y="3944836"/>
                  <a:pt x="2047001" y="3879075"/>
                  <a:pt x="1895624" y="3902452"/>
                </a:cubicBezTo>
                <a:cubicBezTo>
                  <a:pt x="1744247" y="3925829"/>
                  <a:pt x="1242252" y="3814493"/>
                  <a:pt x="1056954" y="3902452"/>
                </a:cubicBezTo>
                <a:cubicBezTo>
                  <a:pt x="871656" y="3990411"/>
                  <a:pt x="832861" y="3895152"/>
                  <a:pt x="746761" y="3902452"/>
                </a:cubicBezTo>
                <a:cubicBezTo>
                  <a:pt x="660661" y="3909752"/>
                  <a:pt x="607025" y="3884447"/>
                  <a:pt x="568687" y="3902452"/>
                </a:cubicBezTo>
                <a:cubicBezTo>
                  <a:pt x="530349" y="3920457"/>
                  <a:pt x="204357" y="3867476"/>
                  <a:pt x="0" y="3902452"/>
                </a:cubicBezTo>
                <a:cubicBezTo>
                  <a:pt x="-67414" y="3725316"/>
                  <a:pt x="18496" y="3536968"/>
                  <a:pt x="0" y="3266910"/>
                </a:cubicBezTo>
                <a:cubicBezTo>
                  <a:pt x="-18496" y="2996852"/>
                  <a:pt x="15045" y="3015335"/>
                  <a:pt x="0" y="2787466"/>
                </a:cubicBezTo>
                <a:cubicBezTo>
                  <a:pt x="-15045" y="2559597"/>
                  <a:pt x="41606" y="2542412"/>
                  <a:pt x="0" y="2347046"/>
                </a:cubicBezTo>
                <a:cubicBezTo>
                  <a:pt x="-41606" y="2151680"/>
                  <a:pt x="28713" y="2021331"/>
                  <a:pt x="0" y="1828578"/>
                </a:cubicBezTo>
                <a:cubicBezTo>
                  <a:pt x="-28713" y="1635825"/>
                  <a:pt x="69514" y="1342182"/>
                  <a:pt x="0" y="1193035"/>
                </a:cubicBezTo>
                <a:cubicBezTo>
                  <a:pt x="-69514" y="1043888"/>
                  <a:pt x="34380" y="945469"/>
                  <a:pt x="0" y="752616"/>
                </a:cubicBezTo>
                <a:cubicBezTo>
                  <a:pt x="-34380" y="559763"/>
                  <a:pt x="2789" y="275304"/>
                  <a:pt x="0" y="0"/>
                </a:cubicBezTo>
                <a:close/>
              </a:path>
              <a:path w="13211923" h="3902452" stroke="0" extrusionOk="0">
                <a:moveTo>
                  <a:pt x="0" y="0"/>
                </a:moveTo>
                <a:cubicBezTo>
                  <a:pt x="189340" y="-21080"/>
                  <a:pt x="432702" y="49681"/>
                  <a:pt x="574431" y="0"/>
                </a:cubicBezTo>
                <a:cubicBezTo>
                  <a:pt x="716160" y="-49681"/>
                  <a:pt x="963664" y="52009"/>
                  <a:pt x="1148863" y="0"/>
                </a:cubicBezTo>
                <a:cubicBezTo>
                  <a:pt x="1334062" y="-52009"/>
                  <a:pt x="1616025" y="73792"/>
                  <a:pt x="1987533" y="0"/>
                </a:cubicBezTo>
                <a:cubicBezTo>
                  <a:pt x="2359041" y="-73792"/>
                  <a:pt x="2374050" y="20038"/>
                  <a:pt x="2694083" y="0"/>
                </a:cubicBezTo>
                <a:cubicBezTo>
                  <a:pt x="3014116" y="-20038"/>
                  <a:pt x="3116438" y="57089"/>
                  <a:pt x="3532753" y="0"/>
                </a:cubicBezTo>
                <a:cubicBezTo>
                  <a:pt x="3949068" y="-57089"/>
                  <a:pt x="3912087" y="31637"/>
                  <a:pt x="4107185" y="0"/>
                </a:cubicBezTo>
                <a:cubicBezTo>
                  <a:pt x="4302283" y="-31637"/>
                  <a:pt x="4209349" y="6699"/>
                  <a:pt x="4285259" y="0"/>
                </a:cubicBezTo>
                <a:cubicBezTo>
                  <a:pt x="4361169" y="-6699"/>
                  <a:pt x="4833955" y="75661"/>
                  <a:pt x="4991809" y="0"/>
                </a:cubicBezTo>
                <a:cubicBezTo>
                  <a:pt x="5149663" y="-75661"/>
                  <a:pt x="5497101" y="48780"/>
                  <a:pt x="5698360" y="0"/>
                </a:cubicBezTo>
                <a:cubicBezTo>
                  <a:pt x="5899619" y="-48780"/>
                  <a:pt x="5811968" y="10243"/>
                  <a:pt x="5876434" y="0"/>
                </a:cubicBezTo>
                <a:cubicBezTo>
                  <a:pt x="5940900" y="-10243"/>
                  <a:pt x="6179067" y="5737"/>
                  <a:pt x="6318746" y="0"/>
                </a:cubicBezTo>
                <a:cubicBezTo>
                  <a:pt x="6458425" y="-5737"/>
                  <a:pt x="6570399" y="3828"/>
                  <a:pt x="6761058" y="0"/>
                </a:cubicBezTo>
                <a:cubicBezTo>
                  <a:pt x="6951717" y="-3828"/>
                  <a:pt x="7184927" y="50429"/>
                  <a:pt x="7467609" y="0"/>
                </a:cubicBezTo>
                <a:cubicBezTo>
                  <a:pt x="7750291" y="-50429"/>
                  <a:pt x="7793490" y="5602"/>
                  <a:pt x="7909921" y="0"/>
                </a:cubicBezTo>
                <a:cubicBezTo>
                  <a:pt x="8026352" y="-5602"/>
                  <a:pt x="8191331" y="8755"/>
                  <a:pt x="8352233" y="0"/>
                </a:cubicBezTo>
                <a:cubicBezTo>
                  <a:pt x="8513135" y="-8755"/>
                  <a:pt x="8771613" y="48606"/>
                  <a:pt x="9058784" y="0"/>
                </a:cubicBezTo>
                <a:cubicBezTo>
                  <a:pt x="9345955" y="-48606"/>
                  <a:pt x="9300367" y="34999"/>
                  <a:pt x="9368977" y="0"/>
                </a:cubicBezTo>
                <a:cubicBezTo>
                  <a:pt x="9437587" y="-34999"/>
                  <a:pt x="9557274" y="9990"/>
                  <a:pt x="9679170" y="0"/>
                </a:cubicBezTo>
                <a:cubicBezTo>
                  <a:pt x="9801066" y="-9990"/>
                  <a:pt x="10189482" y="53220"/>
                  <a:pt x="10517840" y="0"/>
                </a:cubicBezTo>
                <a:cubicBezTo>
                  <a:pt x="10846198" y="-53220"/>
                  <a:pt x="10808742" y="11894"/>
                  <a:pt x="10960152" y="0"/>
                </a:cubicBezTo>
                <a:cubicBezTo>
                  <a:pt x="11111562" y="-11894"/>
                  <a:pt x="11480375" y="90001"/>
                  <a:pt x="11798822" y="0"/>
                </a:cubicBezTo>
                <a:cubicBezTo>
                  <a:pt x="12117269" y="-90001"/>
                  <a:pt x="12131822" y="36652"/>
                  <a:pt x="12373253" y="0"/>
                </a:cubicBezTo>
                <a:cubicBezTo>
                  <a:pt x="12614684" y="-36652"/>
                  <a:pt x="12903083" y="25526"/>
                  <a:pt x="13211923" y="0"/>
                </a:cubicBezTo>
                <a:cubicBezTo>
                  <a:pt x="13225628" y="194029"/>
                  <a:pt x="13204655" y="270192"/>
                  <a:pt x="13211923" y="479444"/>
                </a:cubicBezTo>
                <a:cubicBezTo>
                  <a:pt x="13219191" y="688696"/>
                  <a:pt x="13183592" y="854428"/>
                  <a:pt x="13211923" y="958888"/>
                </a:cubicBezTo>
                <a:cubicBezTo>
                  <a:pt x="13240254" y="1063348"/>
                  <a:pt x="13195132" y="1328318"/>
                  <a:pt x="13211923" y="1516381"/>
                </a:cubicBezTo>
                <a:cubicBezTo>
                  <a:pt x="13228714" y="1704444"/>
                  <a:pt x="13161000" y="1869968"/>
                  <a:pt x="13211923" y="2151924"/>
                </a:cubicBezTo>
                <a:cubicBezTo>
                  <a:pt x="13262846" y="2433880"/>
                  <a:pt x="13175811" y="2532806"/>
                  <a:pt x="13211923" y="2670392"/>
                </a:cubicBezTo>
                <a:cubicBezTo>
                  <a:pt x="13248035" y="2807978"/>
                  <a:pt x="13199967" y="2974226"/>
                  <a:pt x="13211923" y="3266910"/>
                </a:cubicBezTo>
                <a:cubicBezTo>
                  <a:pt x="13223879" y="3559594"/>
                  <a:pt x="13204769" y="3745152"/>
                  <a:pt x="13211923" y="3902452"/>
                </a:cubicBezTo>
                <a:cubicBezTo>
                  <a:pt x="13131942" y="3911450"/>
                  <a:pt x="13051434" y="3868627"/>
                  <a:pt x="12901730" y="3902452"/>
                </a:cubicBezTo>
                <a:cubicBezTo>
                  <a:pt x="12752026" y="3936277"/>
                  <a:pt x="12674335" y="3880559"/>
                  <a:pt x="12459418" y="3902452"/>
                </a:cubicBezTo>
                <a:cubicBezTo>
                  <a:pt x="12244501" y="3924345"/>
                  <a:pt x="11940846" y="3873180"/>
                  <a:pt x="11752867" y="3902452"/>
                </a:cubicBezTo>
                <a:cubicBezTo>
                  <a:pt x="11564888" y="3931724"/>
                  <a:pt x="11455081" y="3868522"/>
                  <a:pt x="11178436" y="3902452"/>
                </a:cubicBezTo>
                <a:cubicBezTo>
                  <a:pt x="10901791" y="3936382"/>
                  <a:pt x="11055192" y="3894887"/>
                  <a:pt x="11000362" y="3902452"/>
                </a:cubicBezTo>
                <a:cubicBezTo>
                  <a:pt x="10945532" y="3910017"/>
                  <a:pt x="10824883" y="3895743"/>
                  <a:pt x="10690169" y="3902452"/>
                </a:cubicBezTo>
                <a:cubicBezTo>
                  <a:pt x="10555455" y="3909161"/>
                  <a:pt x="10180564" y="3857590"/>
                  <a:pt x="9851499" y="3902452"/>
                </a:cubicBezTo>
                <a:cubicBezTo>
                  <a:pt x="9522434" y="3947314"/>
                  <a:pt x="9411007" y="3897353"/>
                  <a:pt x="9277068" y="3902452"/>
                </a:cubicBezTo>
                <a:cubicBezTo>
                  <a:pt x="9143129" y="3907551"/>
                  <a:pt x="9011706" y="3873563"/>
                  <a:pt x="8834755" y="3902452"/>
                </a:cubicBezTo>
                <a:cubicBezTo>
                  <a:pt x="8657804" y="3931341"/>
                  <a:pt x="8393232" y="3887970"/>
                  <a:pt x="8128205" y="3902452"/>
                </a:cubicBezTo>
                <a:cubicBezTo>
                  <a:pt x="7863178" y="3916934"/>
                  <a:pt x="7954121" y="3886928"/>
                  <a:pt x="7818012" y="3902452"/>
                </a:cubicBezTo>
                <a:cubicBezTo>
                  <a:pt x="7681903" y="3917976"/>
                  <a:pt x="7523951" y="3836412"/>
                  <a:pt x="7243580" y="3902452"/>
                </a:cubicBezTo>
                <a:cubicBezTo>
                  <a:pt x="6963209" y="3968492"/>
                  <a:pt x="6999164" y="3898686"/>
                  <a:pt x="6933387" y="3902452"/>
                </a:cubicBezTo>
                <a:cubicBezTo>
                  <a:pt x="6867610" y="3906218"/>
                  <a:pt x="6760004" y="3883289"/>
                  <a:pt x="6623194" y="3902452"/>
                </a:cubicBezTo>
                <a:cubicBezTo>
                  <a:pt x="6486384" y="3921615"/>
                  <a:pt x="6230465" y="3862394"/>
                  <a:pt x="6048763" y="3902452"/>
                </a:cubicBezTo>
                <a:cubicBezTo>
                  <a:pt x="5867061" y="3942510"/>
                  <a:pt x="5620318" y="3870426"/>
                  <a:pt x="5474332" y="3902452"/>
                </a:cubicBezTo>
                <a:cubicBezTo>
                  <a:pt x="5328346" y="3934478"/>
                  <a:pt x="5359415" y="3901918"/>
                  <a:pt x="5296258" y="3902452"/>
                </a:cubicBezTo>
                <a:cubicBezTo>
                  <a:pt x="5233101" y="3902986"/>
                  <a:pt x="5049386" y="3897674"/>
                  <a:pt x="4986065" y="3902452"/>
                </a:cubicBezTo>
                <a:cubicBezTo>
                  <a:pt x="4922744" y="3907230"/>
                  <a:pt x="4844915" y="3891683"/>
                  <a:pt x="4807991" y="3902452"/>
                </a:cubicBezTo>
                <a:cubicBezTo>
                  <a:pt x="4771067" y="3913221"/>
                  <a:pt x="4717559" y="3899805"/>
                  <a:pt x="4629917" y="3902452"/>
                </a:cubicBezTo>
                <a:cubicBezTo>
                  <a:pt x="4542275" y="3905099"/>
                  <a:pt x="4184299" y="3887370"/>
                  <a:pt x="4055486" y="3902452"/>
                </a:cubicBezTo>
                <a:cubicBezTo>
                  <a:pt x="3926673" y="3917534"/>
                  <a:pt x="3927636" y="3885495"/>
                  <a:pt x="3877412" y="3902452"/>
                </a:cubicBezTo>
                <a:cubicBezTo>
                  <a:pt x="3827188" y="3919409"/>
                  <a:pt x="3318783" y="3855404"/>
                  <a:pt x="3038742" y="3902452"/>
                </a:cubicBezTo>
                <a:cubicBezTo>
                  <a:pt x="2758701" y="3949500"/>
                  <a:pt x="2837390" y="3878335"/>
                  <a:pt x="2728549" y="3902452"/>
                </a:cubicBezTo>
                <a:cubicBezTo>
                  <a:pt x="2619708" y="3926569"/>
                  <a:pt x="2083749" y="3820381"/>
                  <a:pt x="1889879" y="3902452"/>
                </a:cubicBezTo>
                <a:cubicBezTo>
                  <a:pt x="1696009" y="3984523"/>
                  <a:pt x="1461213" y="3870580"/>
                  <a:pt x="1051210" y="3902452"/>
                </a:cubicBezTo>
                <a:cubicBezTo>
                  <a:pt x="641207" y="3934324"/>
                  <a:pt x="886623" y="3900669"/>
                  <a:pt x="741017" y="3902452"/>
                </a:cubicBezTo>
                <a:cubicBezTo>
                  <a:pt x="595411" y="3904235"/>
                  <a:pt x="152891" y="3857572"/>
                  <a:pt x="0" y="3902452"/>
                </a:cubicBezTo>
                <a:cubicBezTo>
                  <a:pt x="-45811" y="3707230"/>
                  <a:pt x="22415" y="3525876"/>
                  <a:pt x="0" y="3266910"/>
                </a:cubicBezTo>
                <a:cubicBezTo>
                  <a:pt x="-22415" y="3007944"/>
                  <a:pt x="48888" y="2854835"/>
                  <a:pt x="0" y="2709417"/>
                </a:cubicBezTo>
                <a:cubicBezTo>
                  <a:pt x="-48888" y="2563999"/>
                  <a:pt x="27736" y="2347569"/>
                  <a:pt x="0" y="2190948"/>
                </a:cubicBezTo>
                <a:cubicBezTo>
                  <a:pt x="-27736" y="2034327"/>
                  <a:pt x="64199" y="1754482"/>
                  <a:pt x="0" y="1555406"/>
                </a:cubicBezTo>
                <a:cubicBezTo>
                  <a:pt x="-64199" y="1356330"/>
                  <a:pt x="46666" y="1211331"/>
                  <a:pt x="0" y="997913"/>
                </a:cubicBezTo>
                <a:cubicBezTo>
                  <a:pt x="-46666" y="784495"/>
                  <a:pt x="32487" y="724403"/>
                  <a:pt x="0" y="479444"/>
                </a:cubicBezTo>
                <a:cubicBezTo>
                  <a:pt x="-32487" y="234485"/>
                  <a:pt x="50580" y="237120"/>
                  <a:pt x="0" y="0"/>
                </a:cubicBezTo>
                <a:close/>
              </a:path>
            </a:pathLst>
          </a:custGeom>
          <a:solidFill>
            <a:srgbClr val="FFC000"/>
          </a:solidFill>
          <a:ln w="254000" cmpd="thickThin">
            <a:solidFill>
              <a:schemeClr val="bg1"/>
            </a:solidFill>
            <a:extLst>
              <a:ext uri="{C807C97D-BFC1-408E-A445-0C87EB9F89A2}">
                <ask:lineSketchStyleProps xmlns:ask="http://schemas.microsoft.com/office/drawing/2018/sketchyshapes" sd="406483756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579D6E4-93E1-35D3-5511-972592A223DC}"/>
              </a:ext>
            </a:extLst>
          </p:cNvPr>
          <p:cNvSpPr/>
          <p:nvPr/>
        </p:nvSpPr>
        <p:spPr>
          <a:xfrm rot="21415992">
            <a:off x="-1840375" y="4667794"/>
            <a:ext cx="14993665" cy="3324062"/>
          </a:xfrm>
          <a:custGeom>
            <a:avLst/>
            <a:gdLst>
              <a:gd name="connsiteX0" fmla="*/ 0 w 14993665"/>
              <a:gd name="connsiteY0" fmla="*/ 0 h 3324062"/>
              <a:gd name="connsiteX1" fmla="*/ 749683 w 14993665"/>
              <a:gd name="connsiteY1" fmla="*/ 0 h 3324062"/>
              <a:gd name="connsiteX2" fmla="*/ 1199493 w 14993665"/>
              <a:gd name="connsiteY2" fmla="*/ 0 h 3324062"/>
              <a:gd name="connsiteX3" fmla="*/ 1349430 w 14993665"/>
              <a:gd name="connsiteY3" fmla="*/ 0 h 3324062"/>
              <a:gd name="connsiteX4" fmla="*/ 1799240 w 14993665"/>
              <a:gd name="connsiteY4" fmla="*/ 0 h 3324062"/>
              <a:gd name="connsiteX5" fmla="*/ 2548923 w 14993665"/>
              <a:gd name="connsiteY5" fmla="*/ 0 h 3324062"/>
              <a:gd name="connsiteX6" fmla="*/ 3448543 w 14993665"/>
              <a:gd name="connsiteY6" fmla="*/ 0 h 3324062"/>
              <a:gd name="connsiteX7" fmla="*/ 3598480 w 14993665"/>
              <a:gd name="connsiteY7" fmla="*/ 0 h 3324062"/>
              <a:gd name="connsiteX8" fmla="*/ 3748416 w 14993665"/>
              <a:gd name="connsiteY8" fmla="*/ 0 h 3324062"/>
              <a:gd name="connsiteX9" fmla="*/ 4648036 w 14993665"/>
              <a:gd name="connsiteY9" fmla="*/ 0 h 3324062"/>
              <a:gd name="connsiteX10" fmla="*/ 4797973 w 14993665"/>
              <a:gd name="connsiteY10" fmla="*/ 0 h 3324062"/>
              <a:gd name="connsiteX11" fmla="*/ 5397719 w 14993665"/>
              <a:gd name="connsiteY11" fmla="*/ 0 h 3324062"/>
              <a:gd name="connsiteX12" fmla="*/ 5697593 w 14993665"/>
              <a:gd name="connsiteY12" fmla="*/ 0 h 3324062"/>
              <a:gd name="connsiteX13" fmla="*/ 5997466 w 14993665"/>
              <a:gd name="connsiteY13" fmla="*/ 0 h 3324062"/>
              <a:gd name="connsiteX14" fmla="*/ 6297339 w 14993665"/>
              <a:gd name="connsiteY14" fmla="*/ 0 h 3324062"/>
              <a:gd name="connsiteX15" fmla="*/ 6597213 w 14993665"/>
              <a:gd name="connsiteY15" fmla="*/ 0 h 3324062"/>
              <a:gd name="connsiteX16" fmla="*/ 7047023 w 14993665"/>
              <a:gd name="connsiteY16" fmla="*/ 0 h 3324062"/>
              <a:gd name="connsiteX17" fmla="*/ 7346896 w 14993665"/>
              <a:gd name="connsiteY17" fmla="*/ 0 h 3324062"/>
              <a:gd name="connsiteX18" fmla="*/ 7796706 w 14993665"/>
              <a:gd name="connsiteY18" fmla="*/ 0 h 3324062"/>
              <a:gd name="connsiteX19" fmla="*/ 8546389 w 14993665"/>
              <a:gd name="connsiteY19" fmla="*/ 0 h 3324062"/>
              <a:gd name="connsiteX20" fmla="*/ 8846262 w 14993665"/>
              <a:gd name="connsiteY20" fmla="*/ 0 h 3324062"/>
              <a:gd name="connsiteX21" fmla="*/ 8996199 w 14993665"/>
              <a:gd name="connsiteY21" fmla="*/ 0 h 3324062"/>
              <a:gd name="connsiteX22" fmla="*/ 9895819 w 14993665"/>
              <a:gd name="connsiteY22" fmla="*/ 0 h 3324062"/>
              <a:gd name="connsiteX23" fmla="*/ 10045756 w 14993665"/>
              <a:gd name="connsiteY23" fmla="*/ 0 h 3324062"/>
              <a:gd name="connsiteX24" fmla="*/ 10645502 w 14993665"/>
              <a:gd name="connsiteY24" fmla="*/ 0 h 3324062"/>
              <a:gd name="connsiteX25" fmla="*/ 10795439 w 14993665"/>
              <a:gd name="connsiteY25" fmla="*/ 0 h 3324062"/>
              <a:gd name="connsiteX26" fmla="*/ 11545122 w 14993665"/>
              <a:gd name="connsiteY26" fmla="*/ 0 h 3324062"/>
              <a:gd name="connsiteX27" fmla="*/ 12144869 w 14993665"/>
              <a:gd name="connsiteY27" fmla="*/ 0 h 3324062"/>
              <a:gd name="connsiteX28" fmla="*/ 12894552 w 14993665"/>
              <a:gd name="connsiteY28" fmla="*/ 0 h 3324062"/>
              <a:gd name="connsiteX29" fmla="*/ 13494299 w 14993665"/>
              <a:gd name="connsiteY29" fmla="*/ 0 h 3324062"/>
              <a:gd name="connsiteX30" fmla="*/ 14243982 w 14993665"/>
              <a:gd name="connsiteY30" fmla="*/ 0 h 3324062"/>
              <a:gd name="connsiteX31" fmla="*/ 14993665 w 14993665"/>
              <a:gd name="connsiteY31" fmla="*/ 0 h 3324062"/>
              <a:gd name="connsiteX32" fmla="*/ 14993665 w 14993665"/>
              <a:gd name="connsiteY32" fmla="*/ 620492 h 3324062"/>
              <a:gd name="connsiteX33" fmla="*/ 14993665 w 14993665"/>
              <a:gd name="connsiteY33" fmla="*/ 1141261 h 3324062"/>
              <a:gd name="connsiteX34" fmla="*/ 14993665 w 14993665"/>
              <a:gd name="connsiteY34" fmla="*/ 1695272 h 3324062"/>
              <a:gd name="connsiteX35" fmla="*/ 14993665 w 14993665"/>
              <a:gd name="connsiteY35" fmla="*/ 2182801 h 3324062"/>
              <a:gd name="connsiteX36" fmla="*/ 14993665 w 14993665"/>
              <a:gd name="connsiteY36" fmla="*/ 2803292 h 3324062"/>
              <a:gd name="connsiteX37" fmla="*/ 14993665 w 14993665"/>
              <a:gd name="connsiteY37" fmla="*/ 3324062 h 3324062"/>
              <a:gd name="connsiteX38" fmla="*/ 14843728 w 14993665"/>
              <a:gd name="connsiteY38" fmla="*/ 3324062 h 3324062"/>
              <a:gd name="connsiteX39" fmla="*/ 13944108 w 14993665"/>
              <a:gd name="connsiteY39" fmla="*/ 3324062 h 3324062"/>
              <a:gd name="connsiteX40" fmla="*/ 13494299 w 14993665"/>
              <a:gd name="connsiteY40" fmla="*/ 3324062 h 3324062"/>
              <a:gd name="connsiteX41" fmla="*/ 12594679 w 14993665"/>
              <a:gd name="connsiteY41" fmla="*/ 3324062 h 3324062"/>
              <a:gd name="connsiteX42" fmla="*/ 11994932 w 14993665"/>
              <a:gd name="connsiteY42" fmla="*/ 3324062 h 3324062"/>
              <a:gd name="connsiteX43" fmla="*/ 11844995 w 14993665"/>
              <a:gd name="connsiteY43" fmla="*/ 3324062 h 3324062"/>
              <a:gd name="connsiteX44" fmla="*/ 11545122 w 14993665"/>
              <a:gd name="connsiteY44" fmla="*/ 3324062 h 3324062"/>
              <a:gd name="connsiteX45" fmla="*/ 11095312 w 14993665"/>
              <a:gd name="connsiteY45" fmla="*/ 3324062 h 3324062"/>
              <a:gd name="connsiteX46" fmla="*/ 10345629 w 14993665"/>
              <a:gd name="connsiteY46" fmla="*/ 3324062 h 3324062"/>
              <a:gd name="connsiteX47" fmla="*/ 9595946 w 14993665"/>
              <a:gd name="connsiteY47" fmla="*/ 3324062 h 3324062"/>
              <a:gd name="connsiteX48" fmla="*/ 8996199 w 14993665"/>
              <a:gd name="connsiteY48" fmla="*/ 3324062 h 3324062"/>
              <a:gd name="connsiteX49" fmla="*/ 8546389 w 14993665"/>
              <a:gd name="connsiteY49" fmla="*/ 3324062 h 3324062"/>
              <a:gd name="connsiteX50" fmla="*/ 7646769 w 14993665"/>
              <a:gd name="connsiteY50" fmla="*/ 3324062 h 3324062"/>
              <a:gd name="connsiteX51" fmla="*/ 7047023 w 14993665"/>
              <a:gd name="connsiteY51" fmla="*/ 3324062 h 3324062"/>
              <a:gd name="connsiteX52" fmla="*/ 6747149 w 14993665"/>
              <a:gd name="connsiteY52" fmla="*/ 3324062 h 3324062"/>
              <a:gd name="connsiteX53" fmla="*/ 6447276 w 14993665"/>
              <a:gd name="connsiteY53" fmla="*/ 3324062 h 3324062"/>
              <a:gd name="connsiteX54" fmla="*/ 6297339 w 14993665"/>
              <a:gd name="connsiteY54" fmla="*/ 3324062 h 3324062"/>
              <a:gd name="connsiteX55" fmla="*/ 5697593 w 14993665"/>
              <a:gd name="connsiteY55" fmla="*/ 3324062 h 3324062"/>
              <a:gd name="connsiteX56" fmla="*/ 5397719 w 14993665"/>
              <a:gd name="connsiteY56" fmla="*/ 3324062 h 3324062"/>
              <a:gd name="connsiteX57" fmla="*/ 4498100 w 14993665"/>
              <a:gd name="connsiteY57" fmla="*/ 3324062 h 3324062"/>
              <a:gd name="connsiteX58" fmla="*/ 3748416 w 14993665"/>
              <a:gd name="connsiteY58" fmla="*/ 3324062 h 3324062"/>
              <a:gd name="connsiteX59" fmla="*/ 3298606 w 14993665"/>
              <a:gd name="connsiteY59" fmla="*/ 3324062 h 3324062"/>
              <a:gd name="connsiteX60" fmla="*/ 2398986 w 14993665"/>
              <a:gd name="connsiteY60" fmla="*/ 3324062 h 3324062"/>
              <a:gd name="connsiteX61" fmla="*/ 1799240 w 14993665"/>
              <a:gd name="connsiteY61" fmla="*/ 3324062 h 3324062"/>
              <a:gd name="connsiteX62" fmla="*/ 1499366 w 14993665"/>
              <a:gd name="connsiteY62" fmla="*/ 3324062 h 3324062"/>
              <a:gd name="connsiteX63" fmla="*/ 599747 w 14993665"/>
              <a:gd name="connsiteY63" fmla="*/ 3324062 h 3324062"/>
              <a:gd name="connsiteX64" fmla="*/ 0 w 14993665"/>
              <a:gd name="connsiteY64" fmla="*/ 3324062 h 3324062"/>
              <a:gd name="connsiteX65" fmla="*/ 0 w 14993665"/>
              <a:gd name="connsiteY65" fmla="*/ 2836533 h 3324062"/>
              <a:gd name="connsiteX66" fmla="*/ 0 w 14993665"/>
              <a:gd name="connsiteY66" fmla="*/ 2282523 h 3324062"/>
              <a:gd name="connsiteX67" fmla="*/ 0 w 14993665"/>
              <a:gd name="connsiteY67" fmla="*/ 1761753 h 3324062"/>
              <a:gd name="connsiteX68" fmla="*/ 0 w 14993665"/>
              <a:gd name="connsiteY68" fmla="*/ 1207743 h 3324062"/>
              <a:gd name="connsiteX69" fmla="*/ 0 w 14993665"/>
              <a:gd name="connsiteY69" fmla="*/ 653732 h 3324062"/>
              <a:gd name="connsiteX70" fmla="*/ 0 w 14993665"/>
              <a:gd name="connsiteY70" fmla="*/ 0 h 3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4993665" h="3324062" fill="none" extrusionOk="0">
                <a:moveTo>
                  <a:pt x="0" y="0"/>
                </a:moveTo>
                <a:cubicBezTo>
                  <a:pt x="367361" y="-4255"/>
                  <a:pt x="561077" y="85872"/>
                  <a:pt x="749683" y="0"/>
                </a:cubicBezTo>
                <a:cubicBezTo>
                  <a:pt x="938289" y="-85872"/>
                  <a:pt x="999296" y="13916"/>
                  <a:pt x="1199493" y="0"/>
                </a:cubicBezTo>
                <a:cubicBezTo>
                  <a:pt x="1399690" y="-13916"/>
                  <a:pt x="1302930" y="16293"/>
                  <a:pt x="1349430" y="0"/>
                </a:cubicBezTo>
                <a:cubicBezTo>
                  <a:pt x="1395930" y="-16293"/>
                  <a:pt x="1614039" y="43688"/>
                  <a:pt x="1799240" y="0"/>
                </a:cubicBezTo>
                <a:cubicBezTo>
                  <a:pt x="1984441" y="-43688"/>
                  <a:pt x="2244758" y="59821"/>
                  <a:pt x="2548923" y="0"/>
                </a:cubicBezTo>
                <a:cubicBezTo>
                  <a:pt x="2853088" y="-59821"/>
                  <a:pt x="3043939" y="29547"/>
                  <a:pt x="3448543" y="0"/>
                </a:cubicBezTo>
                <a:cubicBezTo>
                  <a:pt x="3853147" y="-29547"/>
                  <a:pt x="3562630" y="199"/>
                  <a:pt x="3598480" y="0"/>
                </a:cubicBezTo>
                <a:cubicBezTo>
                  <a:pt x="3634330" y="-199"/>
                  <a:pt x="3683840" y="1894"/>
                  <a:pt x="3748416" y="0"/>
                </a:cubicBezTo>
                <a:cubicBezTo>
                  <a:pt x="3812992" y="-1894"/>
                  <a:pt x="4252516" y="7183"/>
                  <a:pt x="4648036" y="0"/>
                </a:cubicBezTo>
                <a:cubicBezTo>
                  <a:pt x="5043556" y="-7183"/>
                  <a:pt x="4728807" y="10031"/>
                  <a:pt x="4797973" y="0"/>
                </a:cubicBezTo>
                <a:cubicBezTo>
                  <a:pt x="4867139" y="-10031"/>
                  <a:pt x="5249646" y="25037"/>
                  <a:pt x="5397719" y="0"/>
                </a:cubicBezTo>
                <a:cubicBezTo>
                  <a:pt x="5545792" y="-25037"/>
                  <a:pt x="5615087" y="21571"/>
                  <a:pt x="5697593" y="0"/>
                </a:cubicBezTo>
                <a:cubicBezTo>
                  <a:pt x="5780099" y="-21571"/>
                  <a:pt x="5848530" y="26553"/>
                  <a:pt x="5997466" y="0"/>
                </a:cubicBezTo>
                <a:cubicBezTo>
                  <a:pt x="6146402" y="-26553"/>
                  <a:pt x="6174755" y="24761"/>
                  <a:pt x="6297339" y="0"/>
                </a:cubicBezTo>
                <a:cubicBezTo>
                  <a:pt x="6419923" y="-24761"/>
                  <a:pt x="6469312" y="4302"/>
                  <a:pt x="6597213" y="0"/>
                </a:cubicBezTo>
                <a:cubicBezTo>
                  <a:pt x="6725114" y="-4302"/>
                  <a:pt x="6893182" y="17101"/>
                  <a:pt x="7047023" y="0"/>
                </a:cubicBezTo>
                <a:cubicBezTo>
                  <a:pt x="7200864" y="-17101"/>
                  <a:pt x="7202711" y="23666"/>
                  <a:pt x="7346896" y="0"/>
                </a:cubicBezTo>
                <a:cubicBezTo>
                  <a:pt x="7491081" y="-23666"/>
                  <a:pt x="7703297" y="20946"/>
                  <a:pt x="7796706" y="0"/>
                </a:cubicBezTo>
                <a:cubicBezTo>
                  <a:pt x="7890115" y="-20946"/>
                  <a:pt x="8381574" y="82113"/>
                  <a:pt x="8546389" y="0"/>
                </a:cubicBezTo>
                <a:cubicBezTo>
                  <a:pt x="8711204" y="-82113"/>
                  <a:pt x="8748197" y="10415"/>
                  <a:pt x="8846262" y="0"/>
                </a:cubicBezTo>
                <a:cubicBezTo>
                  <a:pt x="8944327" y="-10415"/>
                  <a:pt x="8953473" y="16244"/>
                  <a:pt x="8996199" y="0"/>
                </a:cubicBezTo>
                <a:cubicBezTo>
                  <a:pt x="9038925" y="-16244"/>
                  <a:pt x="9481185" y="51931"/>
                  <a:pt x="9895819" y="0"/>
                </a:cubicBezTo>
                <a:cubicBezTo>
                  <a:pt x="10310453" y="-51931"/>
                  <a:pt x="10011784" y="17723"/>
                  <a:pt x="10045756" y="0"/>
                </a:cubicBezTo>
                <a:cubicBezTo>
                  <a:pt x="10079728" y="-17723"/>
                  <a:pt x="10473043" y="21372"/>
                  <a:pt x="10645502" y="0"/>
                </a:cubicBezTo>
                <a:cubicBezTo>
                  <a:pt x="10817961" y="-21372"/>
                  <a:pt x="10753665" y="3985"/>
                  <a:pt x="10795439" y="0"/>
                </a:cubicBezTo>
                <a:cubicBezTo>
                  <a:pt x="10837213" y="-3985"/>
                  <a:pt x="11320970" y="61901"/>
                  <a:pt x="11545122" y="0"/>
                </a:cubicBezTo>
                <a:cubicBezTo>
                  <a:pt x="11769274" y="-61901"/>
                  <a:pt x="11917990" y="43760"/>
                  <a:pt x="12144869" y="0"/>
                </a:cubicBezTo>
                <a:cubicBezTo>
                  <a:pt x="12371748" y="-43760"/>
                  <a:pt x="12538912" y="86135"/>
                  <a:pt x="12894552" y="0"/>
                </a:cubicBezTo>
                <a:cubicBezTo>
                  <a:pt x="13250192" y="-86135"/>
                  <a:pt x="13323769" y="49296"/>
                  <a:pt x="13494299" y="0"/>
                </a:cubicBezTo>
                <a:cubicBezTo>
                  <a:pt x="13664829" y="-49296"/>
                  <a:pt x="14050509" y="47970"/>
                  <a:pt x="14243982" y="0"/>
                </a:cubicBezTo>
                <a:cubicBezTo>
                  <a:pt x="14437455" y="-47970"/>
                  <a:pt x="14744848" y="19544"/>
                  <a:pt x="14993665" y="0"/>
                </a:cubicBezTo>
                <a:cubicBezTo>
                  <a:pt x="15054617" y="302405"/>
                  <a:pt x="14947885" y="331297"/>
                  <a:pt x="14993665" y="620492"/>
                </a:cubicBezTo>
                <a:cubicBezTo>
                  <a:pt x="15039445" y="909687"/>
                  <a:pt x="14977051" y="974822"/>
                  <a:pt x="14993665" y="1141261"/>
                </a:cubicBezTo>
                <a:cubicBezTo>
                  <a:pt x="15010279" y="1307700"/>
                  <a:pt x="14945310" y="1473973"/>
                  <a:pt x="14993665" y="1695272"/>
                </a:cubicBezTo>
                <a:cubicBezTo>
                  <a:pt x="15042020" y="1916571"/>
                  <a:pt x="14969710" y="1990545"/>
                  <a:pt x="14993665" y="2182801"/>
                </a:cubicBezTo>
                <a:cubicBezTo>
                  <a:pt x="15017620" y="2375057"/>
                  <a:pt x="14968218" y="2539082"/>
                  <a:pt x="14993665" y="2803292"/>
                </a:cubicBezTo>
                <a:cubicBezTo>
                  <a:pt x="15019112" y="3067502"/>
                  <a:pt x="14982590" y="3090409"/>
                  <a:pt x="14993665" y="3324062"/>
                </a:cubicBezTo>
                <a:cubicBezTo>
                  <a:pt x="14923842" y="3326531"/>
                  <a:pt x="14875608" y="3323722"/>
                  <a:pt x="14843728" y="3324062"/>
                </a:cubicBezTo>
                <a:cubicBezTo>
                  <a:pt x="14811848" y="3324402"/>
                  <a:pt x="14165316" y="3280761"/>
                  <a:pt x="13944108" y="3324062"/>
                </a:cubicBezTo>
                <a:cubicBezTo>
                  <a:pt x="13722900" y="3367363"/>
                  <a:pt x="13586152" y="3286427"/>
                  <a:pt x="13494299" y="3324062"/>
                </a:cubicBezTo>
                <a:cubicBezTo>
                  <a:pt x="13402446" y="3361697"/>
                  <a:pt x="12779788" y="3320885"/>
                  <a:pt x="12594679" y="3324062"/>
                </a:cubicBezTo>
                <a:cubicBezTo>
                  <a:pt x="12409570" y="3327239"/>
                  <a:pt x="12226580" y="3314322"/>
                  <a:pt x="11994932" y="3324062"/>
                </a:cubicBezTo>
                <a:cubicBezTo>
                  <a:pt x="11763284" y="3333802"/>
                  <a:pt x="11877057" y="3314345"/>
                  <a:pt x="11844995" y="3324062"/>
                </a:cubicBezTo>
                <a:cubicBezTo>
                  <a:pt x="11812933" y="3333779"/>
                  <a:pt x="11635089" y="3315266"/>
                  <a:pt x="11545122" y="3324062"/>
                </a:cubicBezTo>
                <a:cubicBezTo>
                  <a:pt x="11455155" y="3332858"/>
                  <a:pt x="11235044" y="3323504"/>
                  <a:pt x="11095312" y="3324062"/>
                </a:cubicBezTo>
                <a:cubicBezTo>
                  <a:pt x="10955580" y="3324620"/>
                  <a:pt x="10625144" y="3255014"/>
                  <a:pt x="10345629" y="3324062"/>
                </a:cubicBezTo>
                <a:cubicBezTo>
                  <a:pt x="10066114" y="3393110"/>
                  <a:pt x="9761979" y="3248806"/>
                  <a:pt x="9595946" y="3324062"/>
                </a:cubicBezTo>
                <a:cubicBezTo>
                  <a:pt x="9429913" y="3399318"/>
                  <a:pt x="9175202" y="3295405"/>
                  <a:pt x="8996199" y="3324062"/>
                </a:cubicBezTo>
                <a:cubicBezTo>
                  <a:pt x="8817196" y="3352719"/>
                  <a:pt x="8703055" y="3272300"/>
                  <a:pt x="8546389" y="3324062"/>
                </a:cubicBezTo>
                <a:cubicBezTo>
                  <a:pt x="8389723" y="3375824"/>
                  <a:pt x="7880356" y="3225999"/>
                  <a:pt x="7646769" y="3324062"/>
                </a:cubicBezTo>
                <a:cubicBezTo>
                  <a:pt x="7413182" y="3422125"/>
                  <a:pt x="7250779" y="3299544"/>
                  <a:pt x="7047023" y="3324062"/>
                </a:cubicBezTo>
                <a:cubicBezTo>
                  <a:pt x="6843267" y="3348580"/>
                  <a:pt x="6813539" y="3297673"/>
                  <a:pt x="6747149" y="3324062"/>
                </a:cubicBezTo>
                <a:cubicBezTo>
                  <a:pt x="6680759" y="3350451"/>
                  <a:pt x="6541980" y="3303978"/>
                  <a:pt x="6447276" y="3324062"/>
                </a:cubicBezTo>
                <a:cubicBezTo>
                  <a:pt x="6352572" y="3344146"/>
                  <a:pt x="6347217" y="3310178"/>
                  <a:pt x="6297339" y="3324062"/>
                </a:cubicBezTo>
                <a:cubicBezTo>
                  <a:pt x="6247461" y="3337946"/>
                  <a:pt x="5934181" y="3300467"/>
                  <a:pt x="5697593" y="3324062"/>
                </a:cubicBezTo>
                <a:cubicBezTo>
                  <a:pt x="5461005" y="3347657"/>
                  <a:pt x="5531430" y="3293313"/>
                  <a:pt x="5397719" y="3324062"/>
                </a:cubicBezTo>
                <a:cubicBezTo>
                  <a:pt x="5264008" y="3354811"/>
                  <a:pt x="4798942" y="3246791"/>
                  <a:pt x="4498100" y="3324062"/>
                </a:cubicBezTo>
                <a:cubicBezTo>
                  <a:pt x="4197258" y="3401333"/>
                  <a:pt x="3973618" y="3262631"/>
                  <a:pt x="3748416" y="3324062"/>
                </a:cubicBezTo>
                <a:cubicBezTo>
                  <a:pt x="3523214" y="3385493"/>
                  <a:pt x="3393707" y="3286930"/>
                  <a:pt x="3298606" y="3324062"/>
                </a:cubicBezTo>
                <a:cubicBezTo>
                  <a:pt x="3203505" y="3361194"/>
                  <a:pt x="2591263" y="3251554"/>
                  <a:pt x="2398986" y="3324062"/>
                </a:cubicBezTo>
                <a:cubicBezTo>
                  <a:pt x="2206709" y="3396570"/>
                  <a:pt x="2007823" y="3258058"/>
                  <a:pt x="1799240" y="3324062"/>
                </a:cubicBezTo>
                <a:cubicBezTo>
                  <a:pt x="1590657" y="3390066"/>
                  <a:pt x="1627442" y="3314391"/>
                  <a:pt x="1499366" y="3324062"/>
                </a:cubicBezTo>
                <a:cubicBezTo>
                  <a:pt x="1371290" y="3333733"/>
                  <a:pt x="955035" y="3216207"/>
                  <a:pt x="599747" y="3324062"/>
                </a:cubicBezTo>
                <a:cubicBezTo>
                  <a:pt x="244459" y="3431917"/>
                  <a:pt x="287725" y="3321425"/>
                  <a:pt x="0" y="3324062"/>
                </a:cubicBezTo>
                <a:cubicBezTo>
                  <a:pt x="-18162" y="3083841"/>
                  <a:pt x="20900" y="3045206"/>
                  <a:pt x="0" y="2836533"/>
                </a:cubicBezTo>
                <a:cubicBezTo>
                  <a:pt x="-20900" y="2627860"/>
                  <a:pt x="63218" y="2497632"/>
                  <a:pt x="0" y="2282523"/>
                </a:cubicBezTo>
                <a:cubicBezTo>
                  <a:pt x="-63218" y="2067414"/>
                  <a:pt x="3768" y="1930127"/>
                  <a:pt x="0" y="1761753"/>
                </a:cubicBezTo>
                <a:cubicBezTo>
                  <a:pt x="-3768" y="1593379"/>
                  <a:pt x="35333" y="1398327"/>
                  <a:pt x="0" y="1207743"/>
                </a:cubicBezTo>
                <a:cubicBezTo>
                  <a:pt x="-35333" y="1017159"/>
                  <a:pt x="59043" y="909800"/>
                  <a:pt x="0" y="653732"/>
                </a:cubicBezTo>
                <a:cubicBezTo>
                  <a:pt x="-59043" y="397664"/>
                  <a:pt x="22447" y="232392"/>
                  <a:pt x="0" y="0"/>
                </a:cubicBezTo>
                <a:close/>
              </a:path>
              <a:path w="14993665" h="3324062" stroke="0" extrusionOk="0">
                <a:moveTo>
                  <a:pt x="0" y="0"/>
                </a:moveTo>
                <a:cubicBezTo>
                  <a:pt x="146383" y="-52116"/>
                  <a:pt x="322469" y="21987"/>
                  <a:pt x="449810" y="0"/>
                </a:cubicBezTo>
                <a:cubicBezTo>
                  <a:pt x="577151" y="-21987"/>
                  <a:pt x="552050" y="16102"/>
                  <a:pt x="599747" y="0"/>
                </a:cubicBezTo>
                <a:cubicBezTo>
                  <a:pt x="647444" y="-16102"/>
                  <a:pt x="1235780" y="10450"/>
                  <a:pt x="1499367" y="0"/>
                </a:cubicBezTo>
                <a:cubicBezTo>
                  <a:pt x="1762954" y="-10450"/>
                  <a:pt x="1741248" y="2351"/>
                  <a:pt x="1949176" y="0"/>
                </a:cubicBezTo>
                <a:cubicBezTo>
                  <a:pt x="2157104" y="-2351"/>
                  <a:pt x="2295409" y="44427"/>
                  <a:pt x="2398986" y="0"/>
                </a:cubicBezTo>
                <a:cubicBezTo>
                  <a:pt x="2502563" y="-44427"/>
                  <a:pt x="2985055" y="47772"/>
                  <a:pt x="3298606" y="0"/>
                </a:cubicBezTo>
                <a:cubicBezTo>
                  <a:pt x="3612157" y="-47772"/>
                  <a:pt x="3490976" y="6634"/>
                  <a:pt x="3598480" y="0"/>
                </a:cubicBezTo>
                <a:cubicBezTo>
                  <a:pt x="3705984" y="-6634"/>
                  <a:pt x="4070585" y="33963"/>
                  <a:pt x="4498100" y="0"/>
                </a:cubicBezTo>
                <a:cubicBezTo>
                  <a:pt x="4925615" y="-33963"/>
                  <a:pt x="5065679" y="58874"/>
                  <a:pt x="5397719" y="0"/>
                </a:cubicBezTo>
                <a:cubicBezTo>
                  <a:pt x="5729759" y="-58874"/>
                  <a:pt x="5829324" y="69817"/>
                  <a:pt x="5997466" y="0"/>
                </a:cubicBezTo>
                <a:cubicBezTo>
                  <a:pt x="6165608" y="-69817"/>
                  <a:pt x="6570387" y="26558"/>
                  <a:pt x="6897086" y="0"/>
                </a:cubicBezTo>
                <a:cubicBezTo>
                  <a:pt x="7223785" y="-26558"/>
                  <a:pt x="7170642" y="51032"/>
                  <a:pt x="7346896" y="0"/>
                </a:cubicBezTo>
                <a:cubicBezTo>
                  <a:pt x="7523150" y="-51032"/>
                  <a:pt x="7644351" y="24107"/>
                  <a:pt x="7796706" y="0"/>
                </a:cubicBezTo>
                <a:cubicBezTo>
                  <a:pt x="7949061" y="-24107"/>
                  <a:pt x="8252495" y="54700"/>
                  <a:pt x="8546389" y="0"/>
                </a:cubicBezTo>
                <a:cubicBezTo>
                  <a:pt x="8840283" y="-54700"/>
                  <a:pt x="8866965" y="39631"/>
                  <a:pt x="8996199" y="0"/>
                </a:cubicBezTo>
                <a:cubicBezTo>
                  <a:pt x="9125433" y="-39631"/>
                  <a:pt x="9481648" y="64876"/>
                  <a:pt x="9895819" y="0"/>
                </a:cubicBezTo>
                <a:cubicBezTo>
                  <a:pt x="10309990" y="-64876"/>
                  <a:pt x="10570890" y="5152"/>
                  <a:pt x="10795439" y="0"/>
                </a:cubicBezTo>
                <a:cubicBezTo>
                  <a:pt x="11019988" y="-5152"/>
                  <a:pt x="11269447" y="57755"/>
                  <a:pt x="11395185" y="0"/>
                </a:cubicBezTo>
                <a:cubicBezTo>
                  <a:pt x="11520923" y="-57755"/>
                  <a:pt x="11666863" y="2234"/>
                  <a:pt x="11844995" y="0"/>
                </a:cubicBezTo>
                <a:cubicBezTo>
                  <a:pt x="12023127" y="-2234"/>
                  <a:pt x="11955186" y="4905"/>
                  <a:pt x="11994932" y="0"/>
                </a:cubicBezTo>
                <a:cubicBezTo>
                  <a:pt x="12034678" y="-4905"/>
                  <a:pt x="12169049" y="15877"/>
                  <a:pt x="12294805" y="0"/>
                </a:cubicBezTo>
                <a:cubicBezTo>
                  <a:pt x="12420561" y="-15877"/>
                  <a:pt x="12527168" y="23466"/>
                  <a:pt x="12594679" y="0"/>
                </a:cubicBezTo>
                <a:cubicBezTo>
                  <a:pt x="12662190" y="-23466"/>
                  <a:pt x="12904267" y="22371"/>
                  <a:pt x="13044489" y="0"/>
                </a:cubicBezTo>
                <a:cubicBezTo>
                  <a:pt x="13184711" y="-22371"/>
                  <a:pt x="13572544" y="31237"/>
                  <a:pt x="13944108" y="0"/>
                </a:cubicBezTo>
                <a:cubicBezTo>
                  <a:pt x="14315672" y="-31237"/>
                  <a:pt x="14697791" y="39061"/>
                  <a:pt x="14993665" y="0"/>
                </a:cubicBezTo>
                <a:cubicBezTo>
                  <a:pt x="15000442" y="120342"/>
                  <a:pt x="14957995" y="308233"/>
                  <a:pt x="14993665" y="520770"/>
                </a:cubicBezTo>
                <a:cubicBezTo>
                  <a:pt x="15029335" y="733307"/>
                  <a:pt x="14947004" y="844773"/>
                  <a:pt x="14993665" y="1074780"/>
                </a:cubicBezTo>
                <a:cubicBezTo>
                  <a:pt x="15040326" y="1304787"/>
                  <a:pt x="14970653" y="1394659"/>
                  <a:pt x="14993665" y="1695272"/>
                </a:cubicBezTo>
                <a:cubicBezTo>
                  <a:pt x="15016677" y="1995885"/>
                  <a:pt x="14927106" y="1994471"/>
                  <a:pt x="14993665" y="2282523"/>
                </a:cubicBezTo>
                <a:cubicBezTo>
                  <a:pt x="15060224" y="2570575"/>
                  <a:pt x="14977333" y="2560876"/>
                  <a:pt x="14993665" y="2736811"/>
                </a:cubicBezTo>
                <a:cubicBezTo>
                  <a:pt x="15009997" y="2912746"/>
                  <a:pt x="14971851" y="3126530"/>
                  <a:pt x="14993665" y="3324062"/>
                </a:cubicBezTo>
                <a:cubicBezTo>
                  <a:pt x="14544847" y="3329365"/>
                  <a:pt x="14492390" y="3289202"/>
                  <a:pt x="14094045" y="3324062"/>
                </a:cubicBezTo>
                <a:cubicBezTo>
                  <a:pt x="13695700" y="3358922"/>
                  <a:pt x="13640873" y="3323277"/>
                  <a:pt x="13344362" y="3324062"/>
                </a:cubicBezTo>
                <a:cubicBezTo>
                  <a:pt x="13047851" y="3324847"/>
                  <a:pt x="13126930" y="3307105"/>
                  <a:pt x="13044489" y="3324062"/>
                </a:cubicBezTo>
                <a:cubicBezTo>
                  <a:pt x="12962048" y="3341019"/>
                  <a:pt x="12942827" y="3320590"/>
                  <a:pt x="12894552" y="3324062"/>
                </a:cubicBezTo>
                <a:cubicBezTo>
                  <a:pt x="12846277" y="3327534"/>
                  <a:pt x="12664450" y="3321418"/>
                  <a:pt x="12594679" y="3324062"/>
                </a:cubicBezTo>
                <a:cubicBezTo>
                  <a:pt x="12524908" y="3326706"/>
                  <a:pt x="11998887" y="3284727"/>
                  <a:pt x="11844995" y="3324062"/>
                </a:cubicBezTo>
                <a:cubicBezTo>
                  <a:pt x="11691103" y="3363397"/>
                  <a:pt x="11635749" y="3322474"/>
                  <a:pt x="11545122" y="3324062"/>
                </a:cubicBezTo>
                <a:cubicBezTo>
                  <a:pt x="11454495" y="3325650"/>
                  <a:pt x="11462868" y="3322765"/>
                  <a:pt x="11395185" y="3324062"/>
                </a:cubicBezTo>
                <a:cubicBezTo>
                  <a:pt x="11327502" y="3325359"/>
                  <a:pt x="11227706" y="3311322"/>
                  <a:pt x="11095312" y="3324062"/>
                </a:cubicBezTo>
                <a:cubicBezTo>
                  <a:pt x="10962918" y="3336802"/>
                  <a:pt x="10810515" y="3323804"/>
                  <a:pt x="10645502" y="3324062"/>
                </a:cubicBezTo>
                <a:cubicBezTo>
                  <a:pt x="10480489" y="3324320"/>
                  <a:pt x="10214820" y="3259706"/>
                  <a:pt x="10045756" y="3324062"/>
                </a:cubicBezTo>
                <a:cubicBezTo>
                  <a:pt x="9876692" y="3388418"/>
                  <a:pt x="9857417" y="3306642"/>
                  <a:pt x="9745882" y="3324062"/>
                </a:cubicBezTo>
                <a:cubicBezTo>
                  <a:pt x="9634347" y="3341482"/>
                  <a:pt x="9068242" y="3234437"/>
                  <a:pt x="8846262" y="3324062"/>
                </a:cubicBezTo>
                <a:cubicBezTo>
                  <a:pt x="8624282" y="3413687"/>
                  <a:pt x="8403123" y="3318846"/>
                  <a:pt x="8246516" y="3324062"/>
                </a:cubicBezTo>
                <a:cubicBezTo>
                  <a:pt x="8089909" y="3329278"/>
                  <a:pt x="7563326" y="3251745"/>
                  <a:pt x="7346896" y="3324062"/>
                </a:cubicBezTo>
                <a:cubicBezTo>
                  <a:pt x="7130466" y="3396379"/>
                  <a:pt x="6960338" y="3313151"/>
                  <a:pt x="6597213" y="3324062"/>
                </a:cubicBezTo>
                <a:cubicBezTo>
                  <a:pt x="6234088" y="3334973"/>
                  <a:pt x="6306905" y="3305814"/>
                  <a:pt x="6147403" y="3324062"/>
                </a:cubicBezTo>
                <a:cubicBezTo>
                  <a:pt x="5987901" y="3342310"/>
                  <a:pt x="5556054" y="3236900"/>
                  <a:pt x="5397719" y="3324062"/>
                </a:cubicBezTo>
                <a:cubicBezTo>
                  <a:pt x="5239384" y="3411224"/>
                  <a:pt x="5239779" y="3304553"/>
                  <a:pt x="5097846" y="3324062"/>
                </a:cubicBezTo>
                <a:cubicBezTo>
                  <a:pt x="4955913" y="3343571"/>
                  <a:pt x="4696925" y="3281201"/>
                  <a:pt x="4498099" y="3324062"/>
                </a:cubicBezTo>
                <a:cubicBezTo>
                  <a:pt x="4299273" y="3366923"/>
                  <a:pt x="4417917" y="3310797"/>
                  <a:pt x="4348163" y="3324062"/>
                </a:cubicBezTo>
                <a:cubicBezTo>
                  <a:pt x="4278409" y="3337327"/>
                  <a:pt x="3793368" y="3313949"/>
                  <a:pt x="3448543" y="3324062"/>
                </a:cubicBezTo>
                <a:cubicBezTo>
                  <a:pt x="3103718" y="3334175"/>
                  <a:pt x="3025303" y="3260230"/>
                  <a:pt x="2848796" y="3324062"/>
                </a:cubicBezTo>
                <a:cubicBezTo>
                  <a:pt x="2672289" y="3387894"/>
                  <a:pt x="2196780" y="3300168"/>
                  <a:pt x="1949176" y="3324062"/>
                </a:cubicBezTo>
                <a:cubicBezTo>
                  <a:pt x="1701572" y="3347956"/>
                  <a:pt x="1605484" y="3315219"/>
                  <a:pt x="1499366" y="3324062"/>
                </a:cubicBezTo>
                <a:cubicBezTo>
                  <a:pt x="1393248" y="3332905"/>
                  <a:pt x="1336777" y="3310743"/>
                  <a:pt x="1199493" y="3324062"/>
                </a:cubicBezTo>
                <a:cubicBezTo>
                  <a:pt x="1062209" y="3337381"/>
                  <a:pt x="877255" y="3298141"/>
                  <a:pt x="599747" y="3324062"/>
                </a:cubicBezTo>
                <a:cubicBezTo>
                  <a:pt x="322239" y="3349983"/>
                  <a:pt x="210481" y="3297606"/>
                  <a:pt x="0" y="3324062"/>
                </a:cubicBezTo>
                <a:cubicBezTo>
                  <a:pt x="-23048" y="3083233"/>
                  <a:pt x="22587" y="2850423"/>
                  <a:pt x="0" y="2703570"/>
                </a:cubicBezTo>
                <a:cubicBezTo>
                  <a:pt x="-22587" y="2556717"/>
                  <a:pt x="7539" y="2356948"/>
                  <a:pt x="0" y="2149560"/>
                </a:cubicBezTo>
                <a:cubicBezTo>
                  <a:pt x="-7539" y="1942172"/>
                  <a:pt x="10057" y="1827837"/>
                  <a:pt x="0" y="1628790"/>
                </a:cubicBezTo>
                <a:cubicBezTo>
                  <a:pt x="-10057" y="1429743"/>
                  <a:pt x="58065" y="1231945"/>
                  <a:pt x="0" y="1108021"/>
                </a:cubicBezTo>
                <a:cubicBezTo>
                  <a:pt x="-58065" y="984097"/>
                  <a:pt x="12137" y="816316"/>
                  <a:pt x="0" y="587251"/>
                </a:cubicBezTo>
                <a:cubicBezTo>
                  <a:pt x="-12137" y="358186"/>
                  <a:pt x="49219" y="271946"/>
                  <a:pt x="0" y="0"/>
                </a:cubicBezTo>
                <a:close/>
              </a:path>
            </a:pathLst>
          </a:custGeom>
          <a:pattFill prst="lgConfetti">
            <a:fgClr>
              <a:schemeClr val="accent4"/>
            </a:fgClr>
            <a:bgClr>
              <a:srgbClr val="0070C0"/>
            </a:bgClr>
          </a:pattFill>
          <a:ln w="254000">
            <a:solidFill>
              <a:schemeClr val="bg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4" name="Picture 3" descr="A lighthouse on a rock&#10;&#10;Description automatically generated">
            <a:extLst>
              <a:ext uri="{FF2B5EF4-FFF2-40B4-BE49-F238E27FC236}">
                <a16:creationId xmlns:a16="http://schemas.microsoft.com/office/drawing/2014/main" id="{30904F84-17FE-EFBF-B85E-6EEA79B04D36}"/>
              </a:ext>
            </a:extLst>
          </p:cNvPr>
          <p:cNvPicPr>
            <a:picLocks noChangeAspect="1"/>
          </p:cNvPicPr>
          <p:nvPr/>
        </p:nvPicPr>
        <p:blipFill>
          <a:blip r:embed="rId3"/>
          <a:stretch>
            <a:fillRect/>
          </a:stretch>
        </p:blipFill>
        <p:spPr>
          <a:xfrm>
            <a:off x="6390752" y="2492254"/>
            <a:ext cx="6762538" cy="4627001"/>
          </a:xfrm>
          <a:prstGeom prst="rect">
            <a:avLst/>
          </a:prstGeom>
        </p:spPr>
      </p:pic>
      <p:sp>
        <p:nvSpPr>
          <p:cNvPr id="3" name="Rectangle 2">
            <a:extLst>
              <a:ext uri="{FF2B5EF4-FFF2-40B4-BE49-F238E27FC236}">
                <a16:creationId xmlns:a16="http://schemas.microsoft.com/office/drawing/2014/main" id="{D3A475C8-20D2-2FC7-90B3-F1AA0945551C}"/>
              </a:ext>
            </a:extLst>
          </p:cNvPr>
          <p:cNvSpPr/>
          <p:nvPr/>
        </p:nvSpPr>
        <p:spPr>
          <a:xfrm>
            <a:off x="-557791" y="2210980"/>
            <a:ext cx="8890592" cy="15736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800" b="1" spc="50" dirty="0">
                <a:ln w="0"/>
                <a:solidFill>
                  <a:schemeClr val="tx1"/>
                </a:solidFill>
                <a:effectLst>
                  <a:innerShdw blurRad="63500" dist="50800" dir="13500000">
                    <a:srgbClr val="000000">
                      <a:alpha val="50000"/>
                    </a:srgbClr>
                  </a:innerShdw>
                </a:effectLst>
                <a:latin typeface="Gotham Condensed Ultra" pitchFamily="2" charset="0"/>
              </a:rPr>
              <a:t>QUESTIONS?</a:t>
            </a:r>
          </a:p>
        </p:txBody>
      </p:sp>
      <p:sp>
        <p:nvSpPr>
          <p:cNvPr id="5" name="Rectangle 4">
            <a:extLst>
              <a:ext uri="{FF2B5EF4-FFF2-40B4-BE49-F238E27FC236}">
                <a16:creationId xmlns:a16="http://schemas.microsoft.com/office/drawing/2014/main" id="{613FAC39-C794-4C77-2D99-638DA91B64D7}"/>
              </a:ext>
            </a:extLst>
          </p:cNvPr>
          <p:cNvSpPr/>
          <p:nvPr/>
        </p:nvSpPr>
        <p:spPr>
          <a:xfrm>
            <a:off x="424691" y="5149617"/>
            <a:ext cx="6762537" cy="15736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dirty="0" err="1">
                <a:ln w="0"/>
                <a:solidFill>
                  <a:schemeClr val="bg1"/>
                </a:solidFill>
                <a:effectLst>
                  <a:outerShdw blurRad="38100" dist="19050" dir="2700000" algn="tl" rotWithShape="0">
                    <a:schemeClr val="dk1">
                      <a:alpha val="40000"/>
                    </a:schemeClr>
                  </a:outerShdw>
                </a:effectLst>
                <a:latin typeface="Gotham Condensed Ultra" pitchFamily="2" charset="0"/>
              </a:rPr>
              <a:t>Linkedin</a:t>
            </a:r>
            <a:r>
              <a:rPr lang="en-US" sz="3600" dirty="0">
                <a:ln w="0"/>
                <a:solidFill>
                  <a:schemeClr val="bg1"/>
                </a:solidFill>
                <a:effectLst>
                  <a:outerShdw blurRad="38100" dist="19050" dir="2700000" algn="tl" rotWithShape="0">
                    <a:schemeClr val="dk1">
                      <a:alpha val="40000"/>
                    </a:schemeClr>
                  </a:outerShdw>
                </a:effectLst>
                <a:latin typeface="Gotham Condensed Ultra" pitchFamily="2" charset="0"/>
              </a:rPr>
              <a:t>: /</a:t>
            </a:r>
            <a:r>
              <a:rPr lang="en-US" sz="3600" dirty="0" err="1">
                <a:ln w="0"/>
                <a:solidFill>
                  <a:schemeClr val="bg1"/>
                </a:solidFill>
                <a:effectLst>
                  <a:outerShdw blurRad="38100" dist="19050" dir="2700000" algn="tl" rotWithShape="0">
                    <a:schemeClr val="dk1">
                      <a:alpha val="40000"/>
                    </a:schemeClr>
                  </a:outerShdw>
                </a:effectLst>
                <a:latin typeface="Gotham Condensed Ultra" pitchFamily="2" charset="0"/>
              </a:rPr>
              <a:t>DanHills</a:t>
            </a:r>
            <a:endParaRPr lang="en-US" sz="3600" dirty="0">
              <a:ln w="0"/>
              <a:solidFill>
                <a:schemeClr val="bg1"/>
              </a:solidFill>
              <a:effectLst>
                <a:outerShdw blurRad="38100" dist="19050" dir="2700000" algn="tl" rotWithShape="0">
                  <a:schemeClr val="dk1">
                    <a:alpha val="40000"/>
                  </a:schemeClr>
                </a:outerShdw>
              </a:effectLst>
              <a:latin typeface="Gotham Condensed Ultra" pitchFamily="2" charset="0"/>
            </a:endParaRPr>
          </a:p>
          <a:p>
            <a:r>
              <a:rPr lang="en-US" sz="3600" dirty="0">
                <a:ln w="0"/>
                <a:solidFill>
                  <a:schemeClr val="bg1"/>
                </a:solidFill>
                <a:effectLst>
                  <a:outerShdw blurRad="38100" dist="19050" dir="2700000" algn="tl" rotWithShape="0">
                    <a:schemeClr val="dk1">
                      <a:alpha val="40000"/>
                    </a:schemeClr>
                  </a:outerShdw>
                </a:effectLst>
                <a:latin typeface="Gotham Condensed Ultra" pitchFamily="2" charset="0"/>
              </a:rPr>
              <a:t>Email: </a:t>
            </a:r>
            <a:r>
              <a:rPr lang="en-US" sz="3600" dirty="0" err="1">
                <a:ln w="0"/>
                <a:solidFill>
                  <a:schemeClr val="bg1"/>
                </a:solidFill>
                <a:effectLst>
                  <a:outerShdw blurRad="38100" dist="19050" dir="2700000" algn="tl" rotWithShape="0">
                    <a:schemeClr val="dk1">
                      <a:alpha val="40000"/>
                    </a:schemeClr>
                  </a:outerShdw>
                </a:effectLst>
                <a:latin typeface="Gotham Condensed Ultra" pitchFamily="2" charset="0"/>
              </a:rPr>
              <a:t>Dan@PortlandRockConsortium.com</a:t>
            </a:r>
            <a:endParaRPr lang="en-US" sz="3600" dirty="0">
              <a:ln w="0"/>
              <a:solidFill>
                <a:schemeClr val="bg1"/>
              </a:solidFill>
              <a:effectLst>
                <a:outerShdw blurRad="38100" dist="19050" dir="2700000" algn="tl" rotWithShape="0">
                  <a:schemeClr val="dk1">
                    <a:alpha val="40000"/>
                  </a:schemeClr>
                </a:outerShdw>
              </a:effectLst>
              <a:latin typeface="Gotham Condensed Ultra" pitchFamily="2" charset="0"/>
            </a:endParaRPr>
          </a:p>
          <a:p>
            <a:r>
              <a:rPr lang="en-US" sz="3600" dirty="0" err="1">
                <a:ln w="0"/>
                <a:solidFill>
                  <a:schemeClr val="bg1"/>
                </a:solidFill>
                <a:effectLst>
                  <a:outerShdw blurRad="38100" dist="19050" dir="2700000" algn="tl" rotWithShape="0">
                    <a:schemeClr val="dk1">
                      <a:alpha val="40000"/>
                    </a:schemeClr>
                  </a:outerShdw>
                </a:effectLst>
                <a:latin typeface="Gotham Condensed Ultra" pitchFamily="2" charset="0"/>
              </a:rPr>
              <a:t>Whatsapp</a:t>
            </a:r>
            <a:r>
              <a:rPr lang="en-US" sz="3600" dirty="0">
                <a:ln w="0"/>
                <a:solidFill>
                  <a:schemeClr val="bg1"/>
                </a:solidFill>
                <a:effectLst>
                  <a:outerShdw blurRad="38100" dist="19050" dir="2700000" algn="tl" rotWithShape="0">
                    <a:schemeClr val="dk1">
                      <a:alpha val="40000"/>
                    </a:schemeClr>
                  </a:outerShdw>
                </a:effectLst>
                <a:latin typeface="Gotham Condensed Ultra" pitchFamily="2" charset="0"/>
              </a:rPr>
              <a:t>: 07949562946</a:t>
            </a:r>
          </a:p>
        </p:txBody>
      </p:sp>
      <p:pic>
        <p:nvPicPr>
          <p:cNvPr id="7" name="Picture 2" descr="Sitecore Development - Web Development | CSI Media">
            <a:extLst>
              <a:ext uri="{FF2B5EF4-FFF2-40B4-BE49-F238E27FC236}">
                <a16:creationId xmlns:a16="http://schemas.microsoft.com/office/drawing/2014/main" id="{E96BE27C-7FA3-1999-3A64-48388DBD58B1}"/>
              </a:ext>
            </a:extLst>
          </p:cNvPr>
          <p:cNvPicPr>
            <a:picLocks noChangeAspect="1" noChangeArrowheads="1"/>
          </p:cNvPicPr>
          <p:nvPr/>
        </p:nvPicPr>
        <p:blipFill rotWithShape="1">
          <a:blip r:embed="rId4">
            <a:clrChange>
              <a:clrFrom>
                <a:srgbClr val="F8010C"/>
              </a:clrFrom>
              <a:clrTo>
                <a:srgbClr val="F8010C">
                  <a:alpha val="0"/>
                </a:srgbClr>
              </a:clrTo>
            </a:clrChange>
            <a:extLst>
              <a:ext uri="{28A0092B-C50C-407E-A947-70E740481C1C}">
                <a14:useLocalDpi xmlns:a14="http://schemas.microsoft.com/office/drawing/2010/main" val="0"/>
              </a:ext>
            </a:extLst>
          </a:blip>
          <a:srcRect l="15693" t="36335" r="14981" b="35694"/>
          <a:stretch/>
        </p:blipFill>
        <p:spPr bwMode="auto">
          <a:xfrm>
            <a:off x="8750300" y="63500"/>
            <a:ext cx="3381538" cy="1023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841834"/>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6404</TotalTime>
  <Words>1885</Words>
  <Application>Microsoft Macintosh PowerPoint</Application>
  <PresentationFormat>Widescreen</PresentationFormat>
  <Paragraphs>245</Paragraphs>
  <Slides>19</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Aptos</vt:lpstr>
      <vt:lpstr>Aptos Display</vt:lpstr>
      <vt:lpstr>Arial</vt:lpstr>
      <vt:lpstr>Comic Sans MS</vt:lpstr>
      <vt:lpstr>Gotham Condensed Ultra</vt:lpstr>
      <vt:lpstr>Gotham Medium</vt:lpstr>
      <vt:lpstr>Helvetica</vt:lpstr>
      <vt:lpstr>Inter</vt:lpstr>
      <vt:lpstr>Office Theme</vt:lpstr>
      <vt:lpstr>COVER</vt:lpstr>
      <vt:lpstr>PowerPoint Presentation</vt:lpstr>
      <vt:lpstr>MARKETING CAMPAIGN PROJECT PROCESS</vt:lpstr>
      <vt:lpstr>PowerPoint Presentation</vt:lpstr>
      <vt:lpstr>PowerPoint Presentation</vt:lpstr>
      <vt:lpstr>PowerPoint Presentation</vt:lpstr>
      <vt:lpstr>What went well / what needed a re-think?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COVER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Hills</dc:creator>
  <cp:lastModifiedBy>Dan Hills</cp:lastModifiedBy>
  <cp:revision>56</cp:revision>
  <dcterms:created xsi:type="dcterms:W3CDTF">2024-09-27T17:41:44Z</dcterms:created>
  <dcterms:modified xsi:type="dcterms:W3CDTF">2024-12-02T14:57:12Z</dcterms:modified>
</cp:coreProperties>
</file>